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65" r:id="rId2"/>
    <p:sldId id="267" r:id="rId3"/>
    <p:sldId id="315" r:id="rId4"/>
    <p:sldId id="395" r:id="rId5"/>
    <p:sldId id="339" r:id="rId6"/>
    <p:sldId id="393" r:id="rId7"/>
    <p:sldId id="392" r:id="rId8"/>
    <p:sldId id="386" r:id="rId9"/>
    <p:sldId id="394" r:id="rId10"/>
    <p:sldId id="293" r:id="rId11"/>
    <p:sldId id="296" r:id="rId12"/>
  </p:sldIdLst>
  <p:sldSz cx="9906000" cy="6858000" type="A4"/>
  <p:notesSz cx="6797675" cy="9926638"/>
  <p:embeddedFontLst>
    <p:embeddedFont>
      <p:font typeface="나눔고딕" panose="020D0604000000000000" pitchFamily="50" charset="-127"/>
      <p:regular r:id="rId14"/>
      <p:bold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나눔고딕 ExtraBold" panose="020D0904000000000000" pitchFamily="50" charset="-12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353" userDrawn="1">
          <p15:clr>
            <a:srgbClr val="A4A3A4"/>
          </p15:clr>
        </p15:guide>
        <p15:guide id="4" pos="580" userDrawn="1">
          <p15:clr>
            <a:srgbClr val="A4A3A4"/>
          </p15:clr>
        </p15:guide>
        <p15:guide id="5" pos="5887" userDrawn="1">
          <p15:clr>
            <a:srgbClr val="A4A3A4"/>
          </p15:clr>
        </p15:guide>
        <p15:guide id="6" orient="horz" pos="3748" userDrawn="1">
          <p15:clr>
            <a:srgbClr val="A4A3A4"/>
          </p15:clr>
        </p15:guide>
        <p15:guide id="7" orient="horz" pos="3884" userDrawn="1">
          <p15:clr>
            <a:srgbClr val="A4A3A4"/>
          </p15:clr>
        </p15:guide>
        <p15:guide id="8" orient="horz" pos="618" userDrawn="1">
          <p15:clr>
            <a:srgbClr val="A4A3A4"/>
          </p15:clr>
        </p15:guide>
        <p15:guide id="9" pos="5660" userDrawn="1">
          <p15:clr>
            <a:srgbClr val="A4A3A4"/>
          </p15:clr>
        </p15:guide>
        <p15:guide id="10" orient="horz" pos="890" userDrawn="1">
          <p15:clr>
            <a:srgbClr val="A4A3A4"/>
          </p15:clr>
        </p15:guide>
        <p15:guide id="11" orient="horz" pos="1117" userDrawn="1">
          <p15:clr>
            <a:srgbClr val="A4A3A4"/>
          </p15:clr>
        </p15:guide>
        <p15:guide id="12" orient="horz" pos="1344" userDrawn="1">
          <p15:clr>
            <a:srgbClr val="A4A3A4"/>
          </p15:clr>
        </p15:guide>
        <p15:guide id="13" orient="horz" pos="1570" userDrawn="1">
          <p15:clr>
            <a:srgbClr val="A4A3A4"/>
          </p15:clr>
        </p15:guide>
        <p15:guide id="14" orient="horz" pos="179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5A67"/>
    <a:srgbClr val="ACCFBA"/>
    <a:srgbClr val="1FBADF"/>
    <a:srgbClr val="3567D7"/>
    <a:srgbClr val="CFF1F9"/>
    <a:srgbClr val="74D5EC"/>
    <a:srgbClr val="4DE5F5"/>
    <a:srgbClr val="31C1E3"/>
    <a:srgbClr val="EC3131"/>
    <a:srgbClr val="BFDD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3" autoAdjust="0"/>
    <p:restoredTop sz="94660"/>
  </p:normalViewPr>
  <p:slideViewPr>
    <p:cSldViewPr>
      <p:cViewPr>
        <p:scale>
          <a:sx n="66" d="100"/>
          <a:sy n="66" d="100"/>
        </p:scale>
        <p:origin x="2424" y="1038"/>
      </p:cViewPr>
      <p:guideLst>
        <p:guide orient="horz" pos="255"/>
        <p:guide pos="353"/>
        <p:guide pos="580"/>
        <p:guide pos="5887"/>
        <p:guide orient="horz" pos="3748"/>
        <p:guide orient="horz" pos="3884"/>
        <p:guide orient="horz" pos="618"/>
        <p:guide pos="5660"/>
        <p:guide orient="horz" pos="890"/>
        <p:guide orient="horz" pos="1117"/>
        <p:guide orient="horz" pos="1344"/>
        <p:guide orient="horz" pos="1570"/>
        <p:guide orient="horz" pos="1797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60" d="100"/>
          <a:sy n="60" d="100"/>
        </p:scale>
        <p:origin x="33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2BD91-A507-4C89-9D41-5A733E70D2FB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525EE-4C97-4A36-91B7-2FF04F9666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4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740127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/>
          <p:cNvGrpSpPr/>
          <p:nvPr userDrawn="1"/>
        </p:nvGrpSpPr>
        <p:grpSpPr>
          <a:xfrm>
            <a:off x="1381101" y="12893"/>
            <a:ext cx="2764210" cy="630025"/>
            <a:chOff x="1381101" y="12893"/>
            <a:chExt cx="2764210" cy="630025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1381101" y="71438"/>
              <a:ext cx="213174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모양을 채워 볼까요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3002303" y="12893"/>
              <a:ext cx="1143008" cy="630025"/>
              <a:chOff x="3002303" y="12893"/>
              <a:chExt cx="1143008" cy="630025"/>
            </a:xfrm>
          </p:grpSpPr>
          <p:pic>
            <p:nvPicPr>
              <p:cNvPr id="11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3288055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2" name="직사각형 11"/>
              <p:cNvSpPr/>
              <p:nvPr/>
            </p:nvSpPr>
            <p:spPr>
              <a:xfrm>
                <a:off x="3002303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" name="그룹 12"/>
          <p:cNvGrpSpPr/>
          <p:nvPr userDrawn="1"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6" name="TextBox 15"/>
          <p:cNvSpPr txBox="1"/>
          <p:nvPr userDrawn="1"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62081" y="-111150"/>
            <a:ext cx="6046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7</a:t>
            </a:r>
            <a:endParaRPr lang="ko-KR" altLang="en-US" sz="54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C75E2-8BC1-4627-99B8-4991E820B6DD}" type="datetimeFigureOut">
              <a:rPr lang="ko-KR" altLang="en-US" smtClean="0"/>
              <a:pPr/>
              <a:t>2021-04-23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slide" Target="slide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8.xml"/><Relationship Id="rId5" Type="http://schemas.openxmlformats.org/officeDocument/2006/relationships/slide" Target="slide5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slide" Target="slide8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slide" Target="slide2.xml"/><Relationship Id="rId4" Type="http://schemas.openxmlformats.org/officeDocument/2006/relationships/image" Target="../media/image24.png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" Target="slide5.xml"/><Relationship Id="rId7" Type="http://schemas.openxmlformats.org/officeDocument/2006/relationships/image" Target="../media/image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4_2_6_7.mp4" TargetMode="External"/><Relationship Id="rId5" Type="http://schemas.openxmlformats.org/officeDocument/2006/relationships/slide" Target="slide10.xml"/><Relationship Id="rId4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slide" Target="slide10.xml"/><Relationship Id="rId4" Type="http://schemas.openxmlformats.org/officeDocument/2006/relationships/slide" Target="slide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slide" Target="slide10.xml"/><Relationship Id="rId4" Type="http://schemas.openxmlformats.org/officeDocument/2006/relationships/slide" Target="slide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image" Target="../media/image8.png"/><Relationship Id="rId7" Type="http://schemas.openxmlformats.org/officeDocument/2006/relationships/slide" Target="slide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2.xml"/><Relationship Id="rId11" Type="http://schemas.openxmlformats.org/officeDocument/2006/relationships/image" Target="../media/image6.png"/><Relationship Id="rId5" Type="http://schemas.openxmlformats.org/officeDocument/2006/relationships/image" Target="../media/image10.png"/><Relationship Id="rId10" Type="http://schemas.openxmlformats.org/officeDocument/2006/relationships/image" Target="../media/image12.png"/><Relationship Id="rId4" Type="http://schemas.openxmlformats.org/officeDocument/2006/relationships/image" Target="../media/image9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" Target="slide2.xml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slide" Target="slide10.xml"/><Relationship Id="rId4" Type="http://schemas.openxmlformats.org/officeDocument/2006/relationships/slide" Target="slide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0.xml"/><Relationship Id="rId5" Type="http://schemas.openxmlformats.org/officeDocument/2006/relationships/slide" Target="slide8.xml"/><Relationship Id="rId10" Type="http://schemas.openxmlformats.org/officeDocument/2006/relationships/image" Target="../media/image16.png"/><Relationship Id="rId4" Type="http://schemas.openxmlformats.org/officeDocument/2006/relationships/slide" Target="slide2.xml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7.png"/><Relationship Id="rId7" Type="http://schemas.openxmlformats.org/officeDocument/2006/relationships/slide" Target="slide2.xml"/><Relationship Id="rId12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22.png"/><Relationship Id="rId5" Type="http://schemas.openxmlformats.org/officeDocument/2006/relationships/image" Target="../media/image19.png"/><Relationship Id="rId10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slide" Target="slide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" Target="slide2.xml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slide" Target="slide10.xml"/><Relationship Id="rId4" Type="http://schemas.openxmlformats.org/officeDocument/2006/relationships/slide" Target="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그룹 79"/>
          <p:cNvGrpSpPr/>
          <p:nvPr/>
        </p:nvGrpSpPr>
        <p:grpSpPr>
          <a:xfrm>
            <a:off x="7297614" y="0"/>
            <a:ext cx="2599874" cy="642918"/>
            <a:chOff x="7297614" y="0"/>
            <a:chExt cx="2599874" cy="642918"/>
          </a:xfrm>
        </p:grpSpPr>
        <p:pic>
          <p:nvPicPr>
            <p:cNvPr id="8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85" name="그룹 84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13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5" name="직선 연결선 11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6" name="모서리가 둥근 직사각형 11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모서리가 둥근 직사각형 11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모서리가 둥근 직사각형 11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모서리가 둥근 직사각형 11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14" name="TextBox 113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6" name="그룹 85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05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07" name="타원 10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08" name="직선 연결선 10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9" name="모서리가 둥근 직사각형 10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모서리가 둥근 직사각형 10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모서리가 둥근 직사각형 11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모서리가 둥근 직사각형 11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06" name="TextBox 105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7" name="그룹 86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97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99" name="직선 연결선 9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0" name="모서리가 둥근 직사각형 9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모서리가 둥근 직사각형 10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모서리가 둥근 직사각형 10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모서리가 둥근 직사각형 10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98" name="TextBox 97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8" name="그룹 87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89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91" name="직선 연결선 9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2" name="모서리가 둥근 직사각형 9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모서리가 둥근 직사각형 9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모서리가 둥근 직사각형 9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모서리가 둥근 직사각형 9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90" name="TextBox 89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232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33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4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5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6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85" name="제목 1"/>
          <p:cNvSpPr txBox="1">
            <a:spLocks/>
          </p:cNvSpPr>
          <p:nvPr/>
        </p:nvSpPr>
        <p:spPr>
          <a:xfrm>
            <a:off x="3921018" y="2605770"/>
            <a:ext cx="5125522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defRPr/>
            </a:pPr>
            <a:r>
              <a:rPr lang="ko-KR" altLang="en-US" sz="3600" dirty="0" smtClean="0">
                <a:latin typeface="나눔고딕 ExtraBold" pitchFamily="50" charset="-127"/>
                <a:ea typeface="나눔고딕 ExtraBold" pitchFamily="50" charset="-127"/>
                <a:cs typeface="+mj-cs"/>
              </a:rPr>
              <a:t>모양을 채워 볼까요</a:t>
            </a:r>
            <a:endParaRPr lang="en-US" altLang="ko-KR" sz="3600" dirty="0"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62827" y="2136699"/>
            <a:ext cx="2572441" cy="2584603"/>
            <a:chOff x="1062827" y="2136699"/>
            <a:chExt cx="2572441" cy="2584603"/>
          </a:xfrm>
        </p:grpSpPr>
        <p:grpSp>
          <p:nvGrpSpPr>
            <p:cNvPr id="186" name="Group 851"/>
            <p:cNvGrpSpPr>
              <a:grpSpLocks noChangeAspect="1"/>
            </p:cNvGrpSpPr>
            <p:nvPr/>
          </p:nvGrpSpPr>
          <p:grpSpPr bwMode="auto">
            <a:xfrm>
              <a:off x="1313203" y="2390775"/>
              <a:ext cx="2071688" cy="2076450"/>
              <a:chOff x="810" y="1572"/>
              <a:chExt cx="1305" cy="1308"/>
            </a:xfrm>
          </p:grpSpPr>
          <p:sp>
            <p:nvSpPr>
              <p:cNvPr id="187" name="AutoShape 850"/>
              <p:cNvSpPr>
                <a:spLocks noChangeAspect="1" noChangeArrowheads="1" noTextEdit="1"/>
              </p:cNvSpPr>
              <p:nvPr/>
            </p:nvSpPr>
            <p:spPr bwMode="auto">
              <a:xfrm>
                <a:off x="810" y="1572"/>
                <a:ext cx="1305" cy="13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8" name="Freeform 853"/>
              <p:cNvSpPr>
                <a:spLocks/>
              </p:cNvSpPr>
              <p:nvPr/>
            </p:nvSpPr>
            <p:spPr bwMode="auto">
              <a:xfrm>
                <a:off x="990" y="1576"/>
                <a:ext cx="1121" cy="1124"/>
              </a:xfrm>
              <a:custGeom>
                <a:avLst/>
                <a:gdLst/>
                <a:ahLst/>
                <a:cxnLst>
                  <a:cxn ang="0">
                    <a:pos x="470" y="0"/>
                  </a:cxn>
                  <a:cxn ang="0">
                    <a:pos x="510" y="2"/>
                  </a:cxn>
                  <a:cxn ang="0">
                    <a:pos x="549" y="5"/>
                  </a:cxn>
                  <a:cxn ang="0">
                    <a:pos x="587" y="11"/>
                  </a:cxn>
                  <a:cxn ang="0">
                    <a:pos x="625" y="19"/>
                  </a:cxn>
                  <a:cxn ang="0">
                    <a:pos x="661" y="29"/>
                  </a:cxn>
                  <a:cxn ang="0">
                    <a:pos x="697" y="41"/>
                  </a:cxn>
                  <a:cxn ang="0">
                    <a:pos x="732" y="55"/>
                  </a:cxn>
                  <a:cxn ang="0">
                    <a:pos x="766" y="72"/>
                  </a:cxn>
                  <a:cxn ang="0">
                    <a:pos x="799" y="90"/>
                  </a:cxn>
                  <a:cxn ang="0">
                    <a:pos x="830" y="109"/>
                  </a:cxn>
                  <a:cxn ang="0">
                    <a:pos x="860" y="131"/>
                  </a:cxn>
                  <a:cxn ang="0">
                    <a:pos x="889" y="154"/>
                  </a:cxn>
                  <a:cxn ang="0">
                    <a:pos x="917" y="178"/>
                  </a:cxn>
                  <a:cxn ang="0">
                    <a:pos x="943" y="205"/>
                  </a:cxn>
                  <a:cxn ang="0">
                    <a:pos x="968" y="232"/>
                  </a:cxn>
                  <a:cxn ang="0">
                    <a:pos x="991" y="261"/>
                  </a:cxn>
                  <a:cxn ang="0">
                    <a:pos x="1012" y="292"/>
                  </a:cxn>
                  <a:cxn ang="0">
                    <a:pos x="1032" y="324"/>
                  </a:cxn>
                  <a:cxn ang="0">
                    <a:pos x="1050" y="356"/>
                  </a:cxn>
                  <a:cxn ang="0">
                    <a:pos x="1066" y="390"/>
                  </a:cxn>
                  <a:cxn ang="0">
                    <a:pos x="1080" y="425"/>
                  </a:cxn>
                  <a:cxn ang="0">
                    <a:pos x="1092" y="461"/>
                  </a:cxn>
                  <a:cxn ang="0">
                    <a:pos x="1102" y="498"/>
                  </a:cxn>
                  <a:cxn ang="0">
                    <a:pos x="1110" y="535"/>
                  </a:cxn>
                  <a:cxn ang="0">
                    <a:pos x="1116" y="574"/>
                  </a:cxn>
                  <a:cxn ang="0">
                    <a:pos x="1120" y="613"/>
                  </a:cxn>
                  <a:cxn ang="0">
                    <a:pos x="1121" y="652"/>
                  </a:cxn>
                  <a:cxn ang="0">
                    <a:pos x="1120" y="692"/>
                  </a:cxn>
                  <a:cxn ang="0">
                    <a:pos x="1116" y="731"/>
                  </a:cxn>
                  <a:cxn ang="0">
                    <a:pos x="1110" y="769"/>
                  </a:cxn>
                  <a:cxn ang="0">
                    <a:pos x="1103" y="806"/>
                  </a:cxn>
                  <a:cxn ang="0">
                    <a:pos x="1093" y="843"/>
                  </a:cxn>
                  <a:cxn ang="0">
                    <a:pos x="1081" y="878"/>
                  </a:cxn>
                  <a:cxn ang="0">
                    <a:pos x="1067" y="913"/>
                  </a:cxn>
                  <a:cxn ang="0">
                    <a:pos x="1051" y="947"/>
                  </a:cxn>
                  <a:cxn ang="0">
                    <a:pos x="1033" y="979"/>
                  </a:cxn>
                  <a:cxn ang="0">
                    <a:pos x="1014" y="1011"/>
                  </a:cxn>
                  <a:cxn ang="0">
                    <a:pos x="993" y="1041"/>
                  </a:cxn>
                  <a:cxn ang="0">
                    <a:pos x="970" y="1070"/>
                  </a:cxn>
                  <a:cxn ang="0">
                    <a:pos x="945" y="1098"/>
                  </a:cxn>
                  <a:cxn ang="0">
                    <a:pos x="919" y="1124"/>
                  </a:cxn>
                  <a:cxn ang="0">
                    <a:pos x="0" y="202"/>
                  </a:cxn>
                  <a:cxn ang="0">
                    <a:pos x="26" y="176"/>
                  </a:cxn>
                  <a:cxn ang="0">
                    <a:pos x="54" y="152"/>
                  </a:cxn>
                  <a:cxn ang="0">
                    <a:pos x="83" y="129"/>
                  </a:cxn>
                  <a:cxn ang="0">
                    <a:pos x="113" y="108"/>
                  </a:cxn>
                  <a:cxn ang="0">
                    <a:pos x="144" y="88"/>
                  </a:cxn>
                  <a:cxn ang="0">
                    <a:pos x="177" y="71"/>
                  </a:cxn>
                  <a:cxn ang="0">
                    <a:pos x="210" y="55"/>
                  </a:cxn>
                  <a:cxn ang="0">
                    <a:pos x="245" y="41"/>
                  </a:cxn>
                  <a:cxn ang="0">
                    <a:pos x="280" y="29"/>
                  </a:cxn>
                  <a:cxn ang="0">
                    <a:pos x="317" y="19"/>
                  </a:cxn>
                  <a:cxn ang="0">
                    <a:pos x="354" y="11"/>
                  </a:cxn>
                  <a:cxn ang="0">
                    <a:pos x="392" y="5"/>
                  </a:cxn>
                  <a:cxn ang="0">
                    <a:pos x="431" y="2"/>
                  </a:cxn>
                  <a:cxn ang="0">
                    <a:pos x="470" y="0"/>
                  </a:cxn>
                </a:cxnLst>
                <a:rect l="0" t="0" r="r" b="b"/>
                <a:pathLst>
                  <a:path w="1121" h="1124">
                    <a:moveTo>
                      <a:pt x="470" y="0"/>
                    </a:moveTo>
                    <a:lnTo>
                      <a:pt x="510" y="2"/>
                    </a:lnTo>
                    <a:lnTo>
                      <a:pt x="549" y="5"/>
                    </a:lnTo>
                    <a:lnTo>
                      <a:pt x="587" y="11"/>
                    </a:lnTo>
                    <a:lnTo>
                      <a:pt x="625" y="19"/>
                    </a:lnTo>
                    <a:lnTo>
                      <a:pt x="661" y="29"/>
                    </a:lnTo>
                    <a:lnTo>
                      <a:pt x="697" y="41"/>
                    </a:lnTo>
                    <a:lnTo>
                      <a:pt x="732" y="55"/>
                    </a:lnTo>
                    <a:lnTo>
                      <a:pt x="766" y="72"/>
                    </a:lnTo>
                    <a:lnTo>
                      <a:pt x="799" y="90"/>
                    </a:lnTo>
                    <a:lnTo>
                      <a:pt x="830" y="109"/>
                    </a:lnTo>
                    <a:lnTo>
                      <a:pt x="860" y="131"/>
                    </a:lnTo>
                    <a:lnTo>
                      <a:pt x="889" y="154"/>
                    </a:lnTo>
                    <a:lnTo>
                      <a:pt x="917" y="178"/>
                    </a:lnTo>
                    <a:lnTo>
                      <a:pt x="943" y="205"/>
                    </a:lnTo>
                    <a:lnTo>
                      <a:pt x="968" y="232"/>
                    </a:lnTo>
                    <a:lnTo>
                      <a:pt x="991" y="261"/>
                    </a:lnTo>
                    <a:lnTo>
                      <a:pt x="1012" y="292"/>
                    </a:lnTo>
                    <a:lnTo>
                      <a:pt x="1032" y="324"/>
                    </a:lnTo>
                    <a:lnTo>
                      <a:pt x="1050" y="356"/>
                    </a:lnTo>
                    <a:lnTo>
                      <a:pt x="1066" y="390"/>
                    </a:lnTo>
                    <a:lnTo>
                      <a:pt x="1080" y="425"/>
                    </a:lnTo>
                    <a:lnTo>
                      <a:pt x="1092" y="461"/>
                    </a:lnTo>
                    <a:lnTo>
                      <a:pt x="1102" y="498"/>
                    </a:lnTo>
                    <a:lnTo>
                      <a:pt x="1110" y="535"/>
                    </a:lnTo>
                    <a:lnTo>
                      <a:pt x="1116" y="574"/>
                    </a:lnTo>
                    <a:lnTo>
                      <a:pt x="1120" y="613"/>
                    </a:lnTo>
                    <a:lnTo>
                      <a:pt x="1121" y="652"/>
                    </a:lnTo>
                    <a:lnTo>
                      <a:pt x="1120" y="692"/>
                    </a:lnTo>
                    <a:lnTo>
                      <a:pt x="1116" y="731"/>
                    </a:lnTo>
                    <a:lnTo>
                      <a:pt x="1110" y="769"/>
                    </a:lnTo>
                    <a:lnTo>
                      <a:pt x="1103" y="806"/>
                    </a:lnTo>
                    <a:lnTo>
                      <a:pt x="1093" y="843"/>
                    </a:lnTo>
                    <a:lnTo>
                      <a:pt x="1081" y="878"/>
                    </a:lnTo>
                    <a:lnTo>
                      <a:pt x="1067" y="913"/>
                    </a:lnTo>
                    <a:lnTo>
                      <a:pt x="1051" y="947"/>
                    </a:lnTo>
                    <a:lnTo>
                      <a:pt x="1033" y="979"/>
                    </a:lnTo>
                    <a:lnTo>
                      <a:pt x="1014" y="1011"/>
                    </a:lnTo>
                    <a:lnTo>
                      <a:pt x="993" y="1041"/>
                    </a:lnTo>
                    <a:lnTo>
                      <a:pt x="970" y="1070"/>
                    </a:lnTo>
                    <a:lnTo>
                      <a:pt x="945" y="1098"/>
                    </a:lnTo>
                    <a:lnTo>
                      <a:pt x="919" y="1124"/>
                    </a:lnTo>
                    <a:lnTo>
                      <a:pt x="0" y="202"/>
                    </a:lnTo>
                    <a:lnTo>
                      <a:pt x="26" y="176"/>
                    </a:lnTo>
                    <a:lnTo>
                      <a:pt x="54" y="152"/>
                    </a:lnTo>
                    <a:lnTo>
                      <a:pt x="83" y="129"/>
                    </a:lnTo>
                    <a:lnTo>
                      <a:pt x="113" y="108"/>
                    </a:lnTo>
                    <a:lnTo>
                      <a:pt x="144" y="88"/>
                    </a:lnTo>
                    <a:lnTo>
                      <a:pt x="177" y="71"/>
                    </a:lnTo>
                    <a:lnTo>
                      <a:pt x="210" y="55"/>
                    </a:lnTo>
                    <a:lnTo>
                      <a:pt x="245" y="41"/>
                    </a:lnTo>
                    <a:lnTo>
                      <a:pt x="280" y="29"/>
                    </a:lnTo>
                    <a:lnTo>
                      <a:pt x="317" y="19"/>
                    </a:lnTo>
                    <a:lnTo>
                      <a:pt x="354" y="11"/>
                    </a:lnTo>
                    <a:lnTo>
                      <a:pt x="392" y="5"/>
                    </a:lnTo>
                    <a:lnTo>
                      <a:pt x="431" y="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EFEFE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9" name="Freeform 854"/>
              <p:cNvSpPr>
                <a:spLocks/>
              </p:cNvSpPr>
              <p:nvPr/>
            </p:nvSpPr>
            <p:spPr bwMode="auto">
              <a:xfrm>
                <a:off x="810" y="1778"/>
                <a:ext cx="1099" cy="1102"/>
              </a:xfrm>
              <a:custGeom>
                <a:avLst/>
                <a:gdLst/>
                <a:ahLst/>
                <a:cxnLst>
                  <a:cxn ang="0">
                    <a:pos x="180" y="0"/>
                  </a:cxn>
                  <a:cxn ang="0">
                    <a:pos x="1099" y="922"/>
                  </a:cxn>
                  <a:cxn ang="0">
                    <a:pos x="1072" y="947"/>
                  </a:cxn>
                  <a:cxn ang="0">
                    <a:pos x="1043" y="970"/>
                  </a:cxn>
                  <a:cxn ang="0">
                    <a:pos x="1012" y="992"/>
                  </a:cxn>
                  <a:cxn ang="0">
                    <a:pos x="981" y="1012"/>
                  </a:cxn>
                  <a:cxn ang="0">
                    <a:pos x="948" y="1030"/>
                  </a:cxn>
                  <a:cxn ang="0">
                    <a:pos x="914" y="1046"/>
                  </a:cxn>
                  <a:cxn ang="0">
                    <a:pos x="879" y="1061"/>
                  </a:cxn>
                  <a:cxn ang="0">
                    <a:pos x="843" y="1073"/>
                  </a:cxn>
                  <a:cxn ang="0">
                    <a:pos x="806" y="1083"/>
                  </a:cxn>
                  <a:cxn ang="0">
                    <a:pos x="768" y="1091"/>
                  </a:cxn>
                  <a:cxn ang="0">
                    <a:pos x="729" y="1097"/>
                  </a:cxn>
                  <a:cxn ang="0">
                    <a:pos x="690" y="1101"/>
                  </a:cxn>
                  <a:cxn ang="0">
                    <a:pos x="650" y="1102"/>
                  </a:cxn>
                  <a:cxn ang="0">
                    <a:pos x="611" y="1101"/>
                  </a:cxn>
                  <a:cxn ang="0">
                    <a:pos x="572" y="1097"/>
                  </a:cxn>
                  <a:cxn ang="0">
                    <a:pos x="533" y="1092"/>
                  </a:cxn>
                  <a:cxn ang="0">
                    <a:pos x="496" y="1083"/>
                  </a:cxn>
                  <a:cxn ang="0">
                    <a:pos x="459" y="1074"/>
                  </a:cxn>
                  <a:cxn ang="0">
                    <a:pos x="423" y="1061"/>
                  </a:cxn>
                  <a:cxn ang="0">
                    <a:pos x="388" y="1047"/>
                  </a:cxn>
                  <a:cxn ang="0">
                    <a:pos x="355" y="1031"/>
                  </a:cxn>
                  <a:cxn ang="0">
                    <a:pos x="322" y="1013"/>
                  </a:cxn>
                  <a:cxn ang="0">
                    <a:pos x="291" y="993"/>
                  </a:cxn>
                  <a:cxn ang="0">
                    <a:pos x="260" y="972"/>
                  </a:cxn>
                  <a:cxn ang="0">
                    <a:pos x="231" y="949"/>
                  </a:cxn>
                  <a:cxn ang="0">
                    <a:pos x="204" y="924"/>
                  </a:cxn>
                  <a:cxn ang="0">
                    <a:pos x="178" y="898"/>
                  </a:cxn>
                  <a:cxn ang="0">
                    <a:pos x="153" y="870"/>
                  </a:cxn>
                  <a:cxn ang="0">
                    <a:pos x="130" y="841"/>
                  </a:cxn>
                  <a:cxn ang="0">
                    <a:pos x="108" y="811"/>
                  </a:cxn>
                  <a:cxn ang="0">
                    <a:pos x="89" y="779"/>
                  </a:cxn>
                  <a:cxn ang="0">
                    <a:pos x="71" y="746"/>
                  </a:cxn>
                  <a:cxn ang="0">
                    <a:pos x="55" y="713"/>
                  </a:cxn>
                  <a:cxn ang="0">
                    <a:pos x="41" y="678"/>
                  </a:cxn>
                  <a:cxn ang="0">
                    <a:pos x="28" y="642"/>
                  </a:cxn>
                  <a:cxn ang="0">
                    <a:pos x="19" y="605"/>
                  </a:cxn>
                  <a:cxn ang="0">
                    <a:pos x="10" y="568"/>
                  </a:cxn>
                  <a:cxn ang="0">
                    <a:pos x="5" y="529"/>
                  </a:cxn>
                  <a:cxn ang="0">
                    <a:pos x="1" y="490"/>
                  </a:cxn>
                  <a:cxn ang="0">
                    <a:pos x="0" y="450"/>
                  </a:cxn>
                  <a:cxn ang="0">
                    <a:pos x="1" y="410"/>
                  </a:cxn>
                  <a:cxn ang="0">
                    <a:pos x="5" y="371"/>
                  </a:cxn>
                  <a:cxn ang="0">
                    <a:pos x="11" y="332"/>
                  </a:cxn>
                  <a:cxn ang="0">
                    <a:pos x="19" y="294"/>
                  </a:cxn>
                  <a:cxn ang="0">
                    <a:pos x="29" y="258"/>
                  </a:cxn>
                  <a:cxn ang="0">
                    <a:pos x="41" y="221"/>
                  </a:cxn>
                  <a:cxn ang="0">
                    <a:pos x="56" y="186"/>
                  </a:cxn>
                  <a:cxn ang="0">
                    <a:pos x="72" y="152"/>
                  </a:cxn>
                  <a:cxn ang="0">
                    <a:pos x="90" y="119"/>
                  </a:cxn>
                  <a:cxn ang="0">
                    <a:pos x="110" y="87"/>
                  </a:cxn>
                  <a:cxn ang="0">
                    <a:pos x="132" y="57"/>
                  </a:cxn>
                  <a:cxn ang="0">
                    <a:pos x="155" y="28"/>
                  </a:cxn>
                  <a:cxn ang="0">
                    <a:pos x="180" y="0"/>
                  </a:cxn>
                </a:cxnLst>
                <a:rect l="0" t="0" r="r" b="b"/>
                <a:pathLst>
                  <a:path w="1099" h="1102">
                    <a:moveTo>
                      <a:pt x="180" y="0"/>
                    </a:moveTo>
                    <a:lnTo>
                      <a:pt x="1099" y="922"/>
                    </a:lnTo>
                    <a:lnTo>
                      <a:pt x="1072" y="947"/>
                    </a:lnTo>
                    <a:lnTo>
                      <a:pt x="1043" y="970"/>
                    </a:lnTo>
                    <a:lnTo>
                      <a:pt x="1012" y="992"/>
                    </a:lnTo>
                    <a:lnTo>
                      <a:pt x="981" y="1012"/>
                    </a:lnTo>
                    <a:lnTo>
                      <a:pt x="948" y="1030"/>
                    </a:lnTo>
                    <a:lnTo>
                      <a:pt x="914" y="1046"/>
                    </a:lnTo>
                    <a:lnTo>
                      <a:pt x="879" y="1061"/>
                    </a:lnTo>
                    <a:lnTo>
                      <a:pt x="843" y="1073"/>
                    </a:lnTo>
                    <a:lnTo>
                      <a:pt x="806" y="1083"/>
                    </a:lnTo>
                    <a:lnTo>
                      <a:pt x="768" y="1091"/>
                    </a:lnTo>
                    <a:lnTo>
                      <a:pt x="729" y="1097"/>
                    </a:lnTo>
                    <a:lnTo>
                      <a:pt x="690" y="1101"/>
                    </a:lnTo>
                    <a:lnTo>
                      <a:pt x="650" y="1102"/>
                    </a:lnTo>
                    <a:lnTo>
                      <a:pt x="611" y="1101"/>
                    </a:lnTo>
                    <a:lnTo>
                      <a:pt x="572" y="1097"/>
                    </a:lnTo>
                    <a:lnTo>
                      <a:pt x="533" y="1092"/>
                    </a:lnTo>
                    <a:lnTo>
                      <a:pt x="496" y="1083"/>
                    </a:lnTo>
                    <a:lnTo>
                      <a:pt x="459" y="1074"/>
                    </a:lnTo>
                    <a:lnTo>
                      <a:pt x="423" y="1061"/>
                    </a:lnTo>
                    <a:lnTo>
                      <a:pt x="388" y="1047"/>
                    </a:lnTo>
                    <a:lnTo>
                      <a:pt x="355" y="1031"/>
                    </a:lnTo>
                    <a:lnTo>
                      <a:pt x="322" y="1013"/>
                    </a:lnTo>
                    <a:lnTo>
                      <a:pt x="291" y="993"/>
                    </a:lnTo>
                    <a:lnTo>
                      <a:pt x="260" y="972"/>
                    </a:lnTo>
                    <a:lnTo>
                      <a:pt x="231" y="949"/>
                    </a:lnTo>
                    <a:lnTo>
                      <a:pt x="204" y="924"/>
                    </a:lnTo>
                    <a:lnTo>
                      <a:pt x="178" y="898"/>
                    </a:lnTo>
                    <a:lnTo>
                      <a:pt x="153" y="870"/>
                    </a:lnTo>
                    <a:lnTo>
                      <a:pt x="130" y="841"/>
                    </a:lnTo>
                    <a:lnTo>
                      <a:pt x="108" y="811"/>
                    </a:lnTo>
                    <a:lnTo>
                      <a:pt x="89" y="779"/>
                    </a:lnTo>
                    <a:lnTo>
                      <a:pt x="71" y="746"/>
                    </a:lnTo>
                    <a:lnTo>
                      <a:pt x="55" y="713"/>
                    </a:lnTo>
                    <a:lnTo>
                      <a:pt x="41" y="678"/>
                    </a:lnTo>
                    <a:lnTo>
                      <a:pt x="28" y="642"/>
                    </a:lnTo>
                    <a:lnTo>
                      <a:pt x="19" y="605"/>
                    </a:lnTo>
                    <a:lnTo>
                      <a:pt x="10" y="568"/>
                    </a:lnTo>
                    <a:lnTo>
                      <a:pt x="5" y="529"/>
                    </a:lnTo>
                    <a:lnTo>
                      <a:pt x="1" y="490"/>
                    </a:lnTo>
                    <a:lnTo>
                      <a:pt x="0" y="450"/>
                    </a:lnTo>
                    <a:lnTo>
                      <a:pt x="1" y="410"/>
                    </a:lnTo>
                    <a:lnTo>
                      <a:pt x="5" y="371"/>
                    </a:lnTo>
                    <a:lnTo>
                      <a:pt x="11" y="332"/>
                    </a:lnTo>
                    <a:lnTo>
                      <a:pt x="19" y="294"/>
                    </a:lnTo>
                    <a:lnTo>
                      <a:pt x="29" y="258"/>
                    </a:lnTo>
                    <a:lnTo>
                      <a:pt x="41" y="221"/>
                    </a:lnTo>
                    <a:lnTo>
                      <a:pt x="56" y="186"/>
                    </a:lnTo>
                    <a:lnTo>
                      <a:pt x="72" y="152"/>
                    </a:lnTo>
                    <a:lnTo>
                      <a:pt x="90" y="119"/>
                    </a:lnTo>
                    <a:lnTo>
                      <a:pt x="110" y="87"/>
                    </a:lnTo>
                    <a:lnTo>
                      <a:pt x="132" y="57"/>
                    </a:lnTo>
                    <a:lnTo>
                      <a:pt x="155" y="28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0" name="Freeform 855"/>
              <p:cNvSpPr>
                <a:spLocks/>
              </p:cNvSpPr>
              <p:nvPr/>
            </p:nvSpPr>
            <p:spPr bwMode="auto">
              <a:xfrm>
                <a:off x="971" y="1764"/>
                <a:ext cx="118" cy="117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0" y="1"/>
                  </a:cxn>
                  <a:cxn ang="0">
                    <a:pos x="82" y="4"/>
                  </a:cxn>
                  <a:cxn ang="0">
                    <a:pos x="91" y="9"/>
                  </a:cxn>
                  <a:cxn ang="0">
                    <a:pos x="100" y="17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6" y="47"/>
                  </a:cxn>
                  <a:cxn ang="0">
                    <a:pos x="118" y="58"/>
                  </a:cxn>
                  <a:cxn ang="0">
                    <a:pos x="116" y="70"/>
                  </a:cxn>
                  <a:cxn ang="0">
                    <a:pos x="113" y="81"/>
                  </a:cxn>
                  <a:cxn ang="0">
                    <a:pos x="108" y="91"/>
                  </a:cxn>
                  <a:cxn ang="0">
                    <a:pos x="100" y="100"/>
                  </a:cxn>
                  <a:cxn ang="0">
                    <a:pos x="91" y="107"/>
                  </a:cxn>
                  <a:cxn ang="0">
                    <a:pos x="82" y="113"/>
                  </a:cxn>
                  <a:cxn ang="0">
                    <a:pos x="70" y="116"/>
                  </a:cxn>
                  <a:cxn ang="0">
                    <a:pos x="59" y="117"/>
                  </a:cxn>
                  <a:cxn ang="0">
                    <a:pos x="47" y="116"/>
                  </a:cxn>
                  <a:cxn ang="0">
                    <a:pos x="36" y="113"/>
                  </a:cxn>
                  <a:cxn ang="0">
                    <a:pos x="26" y="107"/>
                  </a:cxn>
                  <a:cxn ang="0">
                    <a:pos x="17" y="100"/>
                  </a:cxn>
                  <a:cxn ang="0">
                    <a:pos x="10" y="91"/>
                  </a:cxn>
                  <a:cxn ang="0">
                    <a:pos x="5" y="81"/>
                  </a:cxn>
                  <a:cxn ang="0">
                    <a:pos x="1" y="70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0" y="26"/>
                  </a:cxn>
                  <a:cxn ang="0">
                    <a:pos x="17" y="17"/>
                  </a:cxn>
                  <a:cxn ang="0">
                    <a:pos x="26" y="9"/>
                  </a:cxn>
                  <a:cxn ang="0">
                    <a:pos x="36" y="4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7">
                    <a:moveTo>
                      <a:pt x="59" y="0"/>
                    </a:moveTo>
                    <a:lnTo>
                      <a:pt x="70" y="1"/>
                    </a:lnTo>
                    <a:lnTo>
                      <a:pt x="82" y="4"/>
                    </a:lnTo>
                    <a:lnTo>
                      <a:pt x="91" y="9"/>
                    </a:lnTo>
                    <a:lnTo>
                      <a:pt x="100" y="17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6" y="47"/>
                    </a:lnTo>
                    <a:lnTo>
                      <a:pt x="118" y="58"/>
                    </a:lnTo>
                    <a:lnTo>
                      <a:pt x="116" y="70"/>
                    </a:lnTo>
                    <a:lnTo>
                      <a:pt x="113" y="81"/>
                    </a:lnTo>
                    <a:lnTo>
                      <a:pt x="108" y="91"/>
                    </a:lnTo>
                    <a:lnTo>
                      <a:pt x="100" y="100"/>
                    </a:lnTo>
                    <a:lnTo>
                      <a:pt x="91" y="107"/>
                    </a:lnTo>
                    <a:lnTo>
                      <a:pt x="82" y="113"/>
                    </a:lnTo>
                    <a:lnTo>
                      <a:pt x="70" y="116"/>
                    </a:lnTo>
                    <a:lnTo>
                      <a:pt x="59" y="117"/>
                    </a:lnTo>
                    <a:lnTo>
                      <a:pt x="47" y="116"/>
                    </a:lnTo>
                    <a:lnTo>
                      <a:pt x="36" y="113"/>
                    </a:lnTo>
                    <a:lnTo>
                      <a:pt x="26" y="107"/>
                    </a:lnTo>
                    <a:lnTo>
                      <a:pt x="17" y="100"/>
                    </a:lnTo>
                    <a:lnTo>
                      <a:pt x="10" y="91"/>
                    </a:lnTo>
                    <a:lnTo>
                      <a:pt x="5" y="81"/>
                    </a:lnTo>
                    <a:lnTo>
                      <a:pt x="1" y="70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0" y="26"/>
                    </a:lnTo>
                    <a:lnTo>
                      <a:pt x="17" y="17"/>
                    </a:lnTo>
                    <a:lnTo>
                      <a:pt x="26" y="9"/>
                    </a:lnTo>
                    <a:lnTo>
                      <a:pt x="36" y="4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1" name="Freeform 856"/>
              <p:cNvSpPr>
                <a:spLocks/>
              </p:cNvSpPr>
              <p:nvPr/>
            </p:nvSpPr>
            <p:spPr bwMode="auto">
              <a:xfrm>
                <a:off x="1813" y="2596"/>
                <a:ext cx="118" cy="118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1" y="1"/>
                  </a:cxn>
                  <a:cxn ang="0">
                    <a:pos x="82" y="5"/>
                  </a:cxn>
                  <a:cxn ang="0">
                    <a:pos x="92" y="11"/>
                  </a:cxn>
                  <a:cxn ang="0">
                    <a:pos x="101" y="18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7" y="47"/>
                  </a:cxn>
                  <a:cxn ang="0">
                    <a:pos x="118" y="59"/>
                  </a:cxn>
                  <a:cxn ang="0">
                    <a:pos x="117" y="71"/>
                  </a:cxn>
                  <a:cxn ang="0">
                    <a:pos x="113" y="82"/>
                  </a:cxn>
                  <a:cxn ang="0">
                    <a:pos x="108" y="92"/>
                  </a:cxn>
                  <a:cxn ang="0">
                    <a:pos x="101" y="101"/>
                  </a:cxn>
                  <a:cxn ang="0">
                    <a:pos x="92" y="108"/>
                  </a:cxn>
                  <a:cxn ang="0">
                    <a:pos x="82" y="114"/>
                  </a:cxn>
                  <a:cxn ang="0">
                    <a:pos x="71" y="117"/>
                  </a:cxn>
                  <a:cxn ang="0">
                    <a:pos x="59" y="118"/>
                  </a:cxn>
                  <a:cxn ang="0">
                    <a:pos x="47" y="117"/>
                  </a:cxn>
                  <a:cxn ang="0">
                    <a:pos x="36" y="114"/>
                  </a:cxn>
                  <a:cxn ang="0">
                    <a:pos x="26" y="108"/>
                  </a:cxn>
                  <a:cxn ang="0">
                    <a:pos x="18" y="101"/>
                  </a:cxn>
                  <a:cxn ang="0">
                    <a:pos x="11" y="92"/>
                  </a:cxn>
                  <a:cxn ang="0">
                    <a:pos x="5" y="82"/>
                  </a:cxn>
                  <a:cxn ang="0">
                    <a:pos x="1" y="71"/>
                  </a:cxn>
                  <a:cxn ang="0">
                    <a:pos x="0" y="59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1" y="26"/>
                  </a:cxn>
                  <a:cxn ang="0">
                    <a:pos x="18" y="18"/>
                  </a:cxn>
                  <a:cxn ang="0">
                    <a:pos x="26" y="11"/>
                  </a:cxn>
                  <a:cxn ang="0">
                    <a:pos x="36" y="5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8">
                    <a:moveTo>
                      <a:pt x="59" y="0"/>
                    </a:moveTo>
                    <a:lnTo>
                      <a:pt x="71" y="1"/>
                    </a:lnTo>
                    <a:lnTo>
                      <a:pt x="82" y="5"/>
                    </a:lnTo>
                    <a:lnTo>
                      <a:pt x="92" y="11"/>
                    </a:lnTo>
                    <a:lnTo>
                      <a:pt x="101" y="18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7" y="47"/>
                    </a:lnTo>
                    <a:lnTo>
                      <a:pt x="118" y="59"/>
                    </a:lnTo>
                    <a:lnTo>
                      <a:pt x="117" y="71"/>
                    </a:lnTo>
                    <a:lnTo>
                      <a:pt x="113" y="82"/>
                    </a:lnTo>
                    <a:lnTo>
                      <a:pt x="108" y="92"/>
                    </a:lnTo>
                    <a:lnTo>
                      <a:pt x="101" y="101"/>
                    </a:lnTo>
                    <a:lnTo>
                      <a:pt x="92" y="108"/>
                    </a:lnTo>
                    <a:lnTo>
                      <a:pt x="82" y="114"/>
                    </a:lnTo>
                    <a:lnTo>
                      <a:pt x="71" y="117"/>
                    </a:lnTo>
                    <a:lnTo>
                      <a:pt x="59" y="118"/>
                    </a:lnTo>
                    <a:lnTo>
                      <a:pt x="47" y="117"/>
                    </a:lnTo>
                    <a:lnTo>
                      <a:pt x="36" y="114"/>
                    </a:lnTo>
                    <a:lnTo>
                      <a:pt x="26" y="108"/>
                    </a:lnTo>
                    <a:lnTo>
                      <a:pt x="18" y="101"/>
                    </a:lnTo>
                    <a:lnTo>
                      <a:pt x="11" y="92"/>
                    </a:lnTo>
                    <a:lnTo>
                      <a:pt x="5" y="82"/>
                    </a:lnTo>
                    <a:lnTo>
                      <a:pt x="1" y="71"/>
                    </a:lnTo>
                    <a:lnTo>
                      <a:pt x="0" y="59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1" y="26"/>
                    </a:lnTo>
                    <a:lnTo>
                      <a:pt x="18" y="18"/>
                    </a:lnTo>
                    <a:lnTo>
                      <a:pt x="26" y="11"/>
                    </a:lnTo>
                    <a:lnTo>
                      <a:pt x="36" y="5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pic>
          <p:nvPicPr>
            <p:cNvPr id="193" name="그림 192" descr="원  외부 점선 .eps"/>
            <p:cNvPicPr>
              <a:picLocks noChangeAspect="1"/>
            </p:cNvPicPr>
            <p:nvPr/>
          </p:nvPicPr>
          <p:blipFill>
            <a:blip r:embed="rId3" cstate="print">
              <a:grayscl/>
            </a:blip>
            <a:stretch>
              <a:fillRect/>
            </a:stretch>
          </p:blipFill>
          <p:spPr>
            <a:xfrm>
              <a:off x="1062827" y="2136699"/>
              <a:ext cx="2572441" cy="2584603"/>
            </a:xfrm>
            <a:prstGeom prst="rect">
              <a:avLst/>
            </a:prstGeom>
          </p:spPr>
        </p:pic>
        <p:sp>
          <p:nvSpPr>
            <p:cNvPr id="194" name="타원 193"/>
            <p:cNvSpPr/>
            <p:nvPr/>
          </p:nvSpPr>
          <p:spPr>
            <a:xfrm>
              <a:off x="1517101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5" name="TextBox 194"/>
          <p:cNvSpPr txBox="1"/>
          <p:nvPr/>
        </p:nvSpPr>
        <p:spPr>
          <a:xfrm>
            <a:off x="1670385" y="3105835"/>
            <a:ext cx="154076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7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81034" y="1454490"/>
            <a:ext cx="3855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이번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226" name="그룹 225"/>
          <p:cNvGrpSpPr/>
          <p:nvPr/>
        </p:nvGrpSpPr>
        <p:grpSpPr>
          <a:xfrm>
            <a:off x="8916985" y="6192000"/>
            <a:ext cx="428628" cy="428628"/>
            <a:chOff x="6701949" y="6250801"/>
            <a:chExt cx="428628" cy="428628"/>
          </a:xfrm>
        </p:grpSpPr>
        <p:sp>
          <p:nvSpPr>
            <p:cNvPr id="227" name="타원 226"/>
            <p:cNvSpPr/>
            <p:nvPr/>
          </p:nvSpPr>
          <p:spPr>
            <a:xfrm>
              <a:off x="6701949" y="6250801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28" name="이등변 삼각형 227">
              <a:hlinkClick r:id="" action="ppaction://hlinkshowjump?jump=nextslide"/>
            </p:cNvPr>
            <p:cNvSpPr/>
            <p:nvPr/>
          </p:nvSpPr>
          <p:spPr>
            <a:xfrm rot="5400000">
              <a:off x="6822297" y="6393677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76" name="모서리가 둥근 사각형 설명선 75"/>
          <p:cNvSpPr/>
          <p:nvPr/>
        </p:nvSpPr>
        <p:spPr>
          <a:xfrm>
            <a:off x="4953000" y="78558"/>
            <a:ext cx="2319692" cy="269632"/>
          </a:xfrm>
          <a:prstGeom prst="wedgeRoundRectCallout">
            <a:avLst>
              <a:gd name="adj1" fmla="val -32155"/>
              <a:gd name="adj2" fmla="val 14352"/>
              <a:gd name="adj3" fmla="val 16667"/>
            </a:avLst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『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』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130~131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『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 익힘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』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92~93</a:t>
            </a:r>
            <a:r>
              <a:rPr lang="ko-KR" altLang="en-US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</a:t>
            </a:r>
            <a:r>
              <a:rPr lang="en-US" altLang="ko-KR" sz="900" b="1" spc="-5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900" b="1" spc="-5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직사각형 8">
            <a:hlinkClick r:id="rId4" action="ppaction://hlinksldjump"/>
          </p:cNvPr>
          <p:cNvSpPr/>
          <p:nvPr/>
        </p:nvSpPr>
        <p:spPr>
          <a:xfrm>
            <a:off x="8180379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직사각형 120">
            <a:hlinkClick r:id="rId5" action="ppaction://hlinksldjump"/>
          </p:cNvPr>
          <p:cNvSpPr/>
          <p:nvPr/>
        </p:nvSpPr>
        <p:spPr>
          <a:xfrm>
            <a:off x="8601480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직사각형 121">
            <a:hlinkClick r:id="rId6" action="ppaction://hlinksldjump"/>
          </p:cNvPr>
          <p:cNvSpPr/>
          <p:nvPr/>
        </p:nvSpPr>
        <p:spPr>
          <a:xfrm>
            <a:off x="9022581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hlinkClick r:id="rId7" action="ppaction://hlinksldjump"/>
          </p:cNvPr>
          <p:cNvSpPr/>
          <p:nvPr/>
        </p:nvSpPr>
        <p:spPr>
          <a:xfrm>
            <a:off x="9443683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17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/>
      <p:bldP spid="19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038"/>
            <a:ext cx="9906000" cy="6351545"/>
          </a:xfrm>
          <a:prstGeom prst="rect">
            <a:avLst/>
          </a:prstGeom>
        </p:spPr>
      </p:pic>
      <p:grpSp>
        <p:nvGrpSpPr>
          <p:cNvPr id="70" name="그룹 69"/>
          <p:cNvGrpSpPr/>
          <p:nvPr/>
        </p:nvGrpSpPr>
        <p:grpSpPr>
          <a:xfrm>
            <a:off x="7297614" y="0"/>
            <a:ext cx="2583618" cy="680156"/>
            <a:chOff x="7297614" y="0"/>
            <a:chExt cx="2583618" cy="680156"/>
          </a:xfrm>
        </p:grpSpPr>
        <p:grpSp>
          <p:nvGrpSpPr>
            <p:cNvPr id="75" name="그룹 74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07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09" name="직선 연결선 10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0" name="모서리가 둥근 직사각형 10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타원 11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모서리가 둥근 직사각형 11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5" name="모서리가 둥근 직사각형 12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2" name="모서리가 둥근 직사각형 16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8" name="TextBox 107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76" name="그룹 75"/>
            <p:cNvGrpSpPr/>
            <p:nvPr/>
          </p:nvGrpSpPr>
          <p:grpSpPr>
            <a:xfrm>
              <a:off x="9369552" y="0"/>
              <a:ext cx="511680" cy="680156"/>
              <a:chOff x="9369552" y="0"/>
              <a:chExt cx="511680" cy="680156"/>
            </a:xfrm>
          </p:grpSpPr>
          <p:grpSp>
            <p:nvGrpSpPr>
              <p:cNvPr id="99" name="그룹 77"/>
              <p:cNvGrpSpPr/>
              <p:nvPr/>
            </p:nvGrpSpPr>
            <p:grpSpPr>
              <a:xfrm>
                <a:off x="9448136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01" name="직선 연결선 100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2" name="모서리가 둥근 직사각형 10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타원 10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4" name="모서리가 둥근 직사각형 10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모서리가 둥근 직사각형 10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6" name="모서리가 둥근 직사각형 10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0" name="TextBox 99"/>
              <p:cNvSpPr txBox="1"/>
              <p:nvPr/>
            </p:nvSpPr>
            <p:spPr>
              <a:xfrm>
                <a:off x="9369552" y="400112"/>
                <a:ext cx="51168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7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79" name="그룹 78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90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93" name="직선 연결선 92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4" name="모서리가 둥근 직사각형 9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5" name="타원 9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모서리가 둥근 직사각형 9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7" name="모서리가 둥근 직사각형 9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8" name="모서리가 둥근 직사각형 9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1" name="TextBox 90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0" name="그룹 79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81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4" name="직선 연결선 8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5" name="모서리가 둥근 직사각형 8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6" name="타원 8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모서리가 둥근 직사각형 8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모서리가 둥근 직사각형 8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모서리가 둥근 직사각형 8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3" name="TextBox 82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3" name="그룹 2"/>
          <p:cNvGrpSpPr/>
          <p:nvPr/>
        </p:nvGrpSpPr>
        <p:grpSpPr>
          <a:xfrm>
            <a:off x="139753" y="941351"/>
            <a:ext cx="9243255" cy="548671"/>
            <a:chOff x="139753" y="941351"/>
            <a:chExt cx="9243255" cy="548671"/>
          </a:xfrm>
        </p:grpSpPr>
        <p:sp>
          <p:nvSpPr>
            <p:cNvPr id="57" name="TextBox 56"/>
            <p:cNvSpPr txBox="1"/>
            <p:nvPr/>
          </p:nvSpPr>
          <p:spPr>
            <a:xfrm>
              <a:off x="1013026" y="957790"/>
              <a:ext cx="8369982" cy="498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400" spc="-150" dirty="0">
                  <a:latin typeface="나눔고딕 ExtraBold" pitchFamily="50" charset="-127"/>
                  <a:ea typeface="나눔고딕 ExtraBold" pitchFamily="50" charset="-127"/>
                </a:rPr>
                <a:t>모양 조각을 이용하여 주어진 모양을 채워 봅시다</a:t>
              </a:r>
              <a:r>
                <a:rPr lang="en-US" altLang="ko-KR" sz="2400" spc="-15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  <a:endParaRPr lang="ko-KR" altLang="en-US" sz="2400" spc="-15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pic>
          <p:nvPicPr>
            <p:cNvPr id="58" name="Picture 5" descr="C:\Users\shs\Desktop\20200908_103925.png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39753" y="941351"/>
              <a:ext cx="882446" cy="548671"/>
            </a:xfrm>
            <a:prstGeom prst="rect">
              <a:avLst/>
            </a:prstGeom>
            <a:noFill/>
          </p:spPr>
        </p:pic>
      </p:grpSp>
      <p:grpSp>
        <p:nvGrpSpPr>
          <p:cNvPr id="71" name="그룹 70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72" name="그룹 71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2" name="이등변 삼각형 91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3" name="그룹 72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74" name="타원 73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7" name="이등변 삼각형 7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163" name="직사각형 162">
            <a:hlinkClick r:id="rId5" action="ppaction://hlinksldjump"/>
          </p:cNvPr>
          <p:cNvSpPr/>
          <p:nvPr/>
        </p:nvSpPr>
        <p:spPr>
          <a:xfrm>
            <a:off x="8180379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직사각형 163">
            <a:hlinkClick r:id="rId6" action="ppaction://hlinksldjump"/>
          </p:cNvPr>
          <p:cNvSpPr/>
          <p:nvPr/>
        </p:nvSpPr>
        <p:spPr>
          <a:xfrm>
            <a:off x="8601480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직사각형 164">
            <a:hlinkClick r:id="rId7" action="ppaction://hlinksldjump"/>
          </p:cNvPr>
          <p:cNvSpPr/>
          <p:nvPr/>
        </p:nvSpPr>
        <p:spPr>
          <a:xfrm>
            <a:off x="9022581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6" t="20265" r="29387" b="30670"/>
          <a:stretch/>
        </p:blipFill>
        <p:spPr>
          <a:xfrm flipH="1">
            <a:off x="1900334" y="1547685"/>
            <a:ext cx="4398724" cy="373458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56" name="그룹 33"/>
          <p:cNvGrpSpPr/>
          <p:nvPr/>
        </p:nvGrpSpPr>
        <p:grpSpPr>
          <a:xfrm>
            <a:off x="4079731" y="4017050"/>
            <a:ext cx="324000" cy="324000"/>
            <a:chOff x="4964713" y="2475902"/>
            <a:chExt cx="405203" cy="405203"/>
          </a:xfrm>
        </p:grpSpPr>
        <p:sp>
          <p:nvSpPr>
            <p:cNvPr id="59" name="타원 58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0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61" name="타원 60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2" name="모서리가 둥근 직사각형 61"/>
          <p:cNvSpPr/>
          <p:nvPr/>
        </p:nvSpPr>
        <p:spPr>
          <a:xfrm>
            <a:off x="920750" y="1795663"/>
            <a:ext cx="360040" cy="356249"/>
          </a:xfrm>
          <a:prstGeom prst="roundRect">
            <a:avLst/>
          </a:prstGeom>
          <a:noFill/>
          <a:ln>
            <a:solidFill>
              <a:srgbClr val="9537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</a:t>
            </a:r>
            <a:endParaRPr lang="ko-KR" altLang="en-US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63" name="그룹 62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6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6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66" name="TextBox 65"/>
          <p:cNvSpPr txBox="1"/>
          <p:nvPr/>
        </p:nvSpPr>
        <p:spPr>
          <a:xfrm>
            <a:off x="162081" y="-111150"/>
            <a:ext cx="6046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7</a:t>
            </a:r>
            <a:endParaRPr lang="ko-KR" altLang="en-US" sz="54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892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58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0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1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85" name="제목 1"/>
          <p:cNvSpPr txBox="1">
            <a:spLocks/>
          </p:cNvSpPr>
          <p:nvPr/>
        </p:nvSpPr>
        <p:spPr>
          <a:xfrm>
            <a:off x="3921018" y="2605770"/>
            <a:ext cx="5710234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defRPr/>
            </a:pPr>
            <a:r>
              <a:rPr lang="ko-KR" altLang="en-US" sz="3600" dirty="0" smtClean="0">
                <a:latin typeface="나눔고딕 ExtraBold" pitchFamily="50" charset="-127"/>
                <a:ea typeface="나눔고딕 ExtraBold" pitchFamily="50" charset="-127"/>
                <a:cs typeface="+mj-cs"/>
              </a:rPr>
              <a:t>풀어 보고 확인하고</a:t>
            </a:r>
            <a:endParaRPr lang="en-US" altLang="ko-KR" sz="3600" dirty="0"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62827" y="2136699"/>
            <a:ext cx="2572441" cy="2584603"/>
            <a:chOff x="1062827" y="2136699"/>
            <a:chExt cx="2572441" cy="2584603"/>
          </a:xfrm>
        </p:grpSpPr>
        <p:grpSp>
          <p:nvGrpSpPr>
            <p:cNvPr id="186" name="Group 851"/>
            <p:cNvGrpSpPr>
              <a:grpSpLocks noChangeAspect="1"/>
            </p:cNvGrpSpPr>
            <p:nvPr/>
          </p:nvGrpSpPr>
          <p:grpSpPr bwMode="auto">
            <a:xfrm>
              <a:off x="1313203" y="2390775"/>
              <a:ext cx="2071688" cy="2076450"/>
              <a:chOff x="810" y="1572"/>
              <a:chExt cx="1305" cy="1308"/>
            </a:xfrm>
          </p:grpSpPr>
          <p:sp>
            <p:nvSpPr>
              <p:cNvPr id="187" name="AutoShape 850"/>
              <p:cNvSpPr>
                <a:spLocks noChangeAspect="1" noChangeArrowheads="1" noTextEdit="1"/>
              </p:cNvSpPr>
              <p:nvPr/>
            </p:nvSpPr>
            <p:spPr bwMode="auto">
              <a:xfrm>
                <a:off x="810" y="1572"/>
                <a:ext cx="1305" cy="13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8" name="Freeform 853"/>
              <p:cNvSpPr>
                <a:spLocks/>
              </p:cNvSpPr>
              <p:nvPr/>
            </p:nvSpPr>
            <p:spPr bwMode="auto">
              <a:xfrm>
                <a:off x="990" y="1576"/>
                <a:ext cx="1121" cy="1124"/>
              </a:xfrm>
              <a:custGeom>
                <a:avLst/>
                <a:gdLst/>
                <a:ahLst/>
                <a:cxnLst>
                  <a:cxn ang="0">
                    <a:pos x="470" y="0"/>
                  </a:cxn>
                  <a:cxn ang="0">
                    <a:pos x="510" y="2"/>
                  </a:cxn>
                  <a:cxn ang="0">
                    <a:pos x="549" y="5"/>
                  </a:cxn>
                  <a:cxn ang="0">
                    <a:pos x="587" y="11"/>
                  </a:cxn>
                  <a:cxn ang="0">
                    <a:pos x="625" y="19"/>
                  </a:cxn>
                  <a:cxn ang="0">
                    <a:pos x="661" y="29"/>
                  </a:cxn>
                  <a:cxn ang="0">
                    <a:pos x="697" y="41"/>
                  </a:cxn>
                  <a:cxn ang="0">
                    <a:pos x="732" y="55"/>
                  </a:cxn>
                  <a:cxn ang="0">
                    <a:pos x="766" y="72"/>
                  </a:cxn>
                  <a:cxn ang="0">
                    <a:pos x="799" y="90"/>
                  </a:cxn>
                  <a:cxn ang="0">
                    <a:pos x="830" y="109"/>
                  </a:cxn>
                  <a:cxn ang="0">
                    <a:pos x="860" y="131"/>
                  </a:cxn>
                  <a:cxn ang="0">
                    <a:pos x="889" y="154"/>
                  </a:cxn>
                  <a:cxn ang="0">
                    <a:pos x="917" y="178"/>
                  </a:cxn>
                  <a:cxn ang="0">
                    <a:pos x="943" y="205"/>
                  </a:cxn>
                  <a:cxn ang="0">
                    <a:pos x="968" y="232"/>
                  </a:cxn>
                  <a:cxn ang="0">
                    <a:pos x="991" y="261"/>
                  </a:cxn>
                  <a:cxn ang="0">
                    <a:pos x="1012" y="292"/>
                  </a:cxn>
                  <a:cxn ang="0">
                    <a:pos x="1032" y="324"/>
                  </a:cxn>
                  <a:cxn ang="0">
                    <a:pos x="1050" y="356"/>
                  </a:cxn>
                  <a:cxn ang="0">
                    <a:pos x="1066" y="390"/>
                  </a:cxn>
                  <a:cxn ang="0">
                    <a:pos x="1080" y="425"/>
                  </a:cxn>
                  <a:cxn ang="0">
                    <a:pos x="1092" y="461"/>
                  </a:cxn>
                  <a:cxn ang="0">
                    <a:pos x="1102" y="498"/>
                  </a:cxn>
                  <a:cxn ang="0">
                    <a:pos x="1110" y="535"/>
                  </a:cxn>
                  <a:cxn ang="0">
                    <a:pos x="1116" y="574"/>
                  </a:cxn>
                  <a:cxn ang="0">
                    <a:pos x="1120" y="613"/>
                  </a:cxn>
                  <a:cxn ang="0">
                    <a:pos x="1121" y="652"/>
                  </a:cxn>
                  <a:cxn ang="0">
                    <a:pos x="1120" y="692"/>
                  </a:cxn>
                  <a:cxn ang="0">
                    <a:pos x="1116" y="731"/>
                  </a:cxn>
                  <a:cxn ang="0">
                    <a:pos x="1110" y="769"/>
                  </a:cxn>
                  <a:cxn ang="0">
                    <a:pos x="1103" y="806"/>
                  </a:cxn>
                  <a:cxn ang="0">
                    <a:pos x="1093" y="843"/>
                  </a:cxn>
                  <a:cxn ang="0">
                    <a:pos x="1081" y="878"/>
                  </a:cxn>
                  <a:cxn ang="0">
                    <a:pos x="1067" y="913"/>
                  </a:cxn>
                  <a:cxn ang="0">
                    <a:pos x="1051" y="947"/>
                  </a:cxn>
                  <a:cxn ang="0">
                    <a:pos x="1033" y="979"/>
                  </a:cxn>
                  <a:cxn ang="0">
                    <a:pos x="1014" y="1011"/>
                  </a:cxn>
                  <a:cxn ang="0">
                    <a:pos x="993" y="1041"/>
                  </a:cxn>
                  <a:cxn ang="0">
                    <a:pos x="970" y="1070"/>
                  </a:cxn>
                  <a:cxn ang="0">
                    <a:pos x="945" y="1098"/>
                  </a:cxn>
                  <a:cxn ang="0">
                    <a:pos x="919" y="1124"/>
                  </a:cxn>
                  <a:cxn ang="0">
                    <a:pos x="0" y="202"/>
                  </a:cxn>
                  <a:cxn ang="0">
                    <a:pos x="26" y="176"/>
                  </a:cxn>
                  <a:cxn ang="0">
                    <a:pos x="54" y="152"/>
                  </a:cxn>
                  <a:cxn ang="0">
                    <a:pos x="83" y="129"/>
                  </a:cxn>
                  <a:cxn ang="0">
                    <a:pos x="113" y="108"/>
                  </a:cxn>
                  <a:cxn ang="0">
                    <a:pos x="144" y="88"/>
                  </a:cxn>
                  <a:cxn ang="0">
                    <a:pos x="177" y="71"/>
                  </a:cxn>
                  <a:cxn ang="0">
                    <a:pos x="210" y="55"/>
                  </a:cxn>
                  <a:cxn ang="0">
                    <a:pos x="245" y="41"/>
                  </a:cxn>
                  <a:cxn ang="0">
                    <a:pos x="280" y="29"/>
                  </a:cxn>
                  <a:cxn ang="0">
                    <a:pos x="317" y="19"/>
                  </a:cxn>
                  <a:cxn ang="0">
                    <a:pos x="354" y="11"/>
                  </a:cxn>
                  <a:cxn ang="0">
                    <a:pos x="392" y="5"/>
                  </a:cxn>
                  <a:cxn ang="0">
                    <a:pos x="431" y="2"/>
                  </a:cxn>
                  <a:cxn ang="0">
                    <a:pos x="470" y="0"/>
                  </a:cxn>
                </a:cxnLst>
                <a:rect l="0" t="0" r="r" b="b"/>
                <a:pathLst>
                  <a:path w="1121" h="1124">
                    <a:moveTo>
                      <a:pt x="470" y="0"/>
                    </a:moveTo>
                    <a:lnTo>
                      <a:pt x="510" y="2"/>
                    </a:lnTo>
                    <a:lnTo>
                      <a:pt x="549" y="5"/>
                    </a:lnTo>
                    <a:lnTo>
                      <a:pt x="587" y="11"/>
                    </a:lnTo>
                    <a:lnTo>
                      <a:pt x="625" y="19"/>
                    </a:lnTo>
                    <a:lnTo>
                      <a:pt x="661" y="29"/>
                    </a:lnTo>
                    <a:lnTo>
                      <a:pt x="697" y="41"/>
                    </a:lnTo>
                    <a:lnTo>
                      <a:pt x="732" y="55"/>
                    </a:lnTo>
                    <a:lnTo>
                      <a:pt x="766" y="72"/>
                    </a:lnTo>
                    <a:lnTo>
                      <a:pt x="799" y="90"/>
                    </a:lnTo>
                    <a:lnTo>
                      <a:pt x="830" y="109"/>
                    </a:lnTo>
                    <a:lnTo>
                      <a:pt x="860" y="131"/>
                    </a:lnTo>
                    <a:lnTo>
                      <a:pt x="889" y="154"/>
                    </a:lnTo>
                    <a:lnTo>
                      <a:pt x="917" y="178"/>
                    </a:lnTo>
                    <a:lnTo>
                      <a:pt x="943" y="205"/>
                    </a:lnTo>
                    <a:lnTo>
                      <a:pt x="968" y="232"/>
                    </a:lnTo>
                    <a:lnTo>
                      <a:pt x="991" y="261"/>
                    </a:lnTo>
                    <a:lnTo>
                      <a:pt x="1012" y="292"/>
                    </a:lnTo>
                    <a:lnTo>
                      <a:pt x="1032" y="324"/>
                    </a:lnTo>
                    <a:lnTo>
                      <a:pt x="1050" y="356"/>
                    </a:lnTo>
                    <a:lnTo>
                      <a:pt x="1066" y="390"/>
                    </a:lnTo>
                    <a:lnTo>
                      <a:pt x="1080" y="425"/>
                    </a:lnTo>
                    <a:lnTo>
                      <a:pt x="1092" y="461"/>
                    </a:lnTo>
                    <a:lnTo>
                      <a:pt x="1102" y="498"/>
                    </a:lnTo>
                    <a:lnTo>
                      <a:pt x="1110" y="535"/>
                    </a:lnTo>
                    <a:lnTo>
                      <a:pt x="1116" y="574"/>
                    </a:lnTo>
                    <a:lnTo>
                      <a:pt x="1120" y="613"/>
                    </a:lnTo>
                    <a:lnTo>
                      <a:pt x="1121" y="652"/>
                    </a:lnTo>
                    <a:lnTo>
                      <a:pt x="1120" y="692"/>
                    </a:lnTo>
                    <a:lnTo>
                      <a:pt x="1116" y="731"/>
                    </a:lnTo>
                    <a:lnTo>
                      <a:pt x="1110" y="769"/>
                    </a:lnTo>
                    <a:lnTo>
                      <a:pt x="1103" y="806"/>
                    </a:lnTo>
                    <a:lnTo>
                      <a:pt x="1093" y="843"/>
                    </a:lnTo>
                    <a:lnTo>
                      <a:pt x="1081" y="878"/>
                    </a:lnTo>
                    <a:lnTo>
                      <a:pt x="1067" y="913"/>
                    </a:lnTo>
                    <a:lnTo>
                      <a:pt x="1051" y="947"/>
                    </a:lnTo>
                    <a:lnTo>
                      <a:pt x="1033" y="979"/>
                    </a:lnTo>
                    <a:lnTo>
                      <a:pt x="1014" y="1011"/>
                    </a:lnTo>
                    <a:lnTo>
                      <a:pt x="993" y="1041"/>
                    </a:lnTo>
                    <a:lnTo>
                      <a:pt x="970" y="1070"/>
                    </a:lnTo>
                    <a:lnTo>
                      <a:pt x="945" y="1098"/>
                    </a:lnTo>
                    <a:lnTo>
                      <a:pt x="919" y="1124"/>
                    </a:lnTo>
                    <a:lnTo>
                      <a:pt x="0" y="202"/>
                    </a:lnTo>
                    <a:lnTo>
                      <a:pt x="26" y="176"/>
                    </a:lnTo>
                    <a:lnTo>
                      <a:pt x="54" y="152"/>
                    </a:lnTo>
                    <a:lnTo>
                      <a:pt x="83" y="129"/>
                    </a:lnTo>
                    <a:lnTo>
                      <a:pt x="113" y="108"/>
                    </a:lnTo>
                    <a:lnTo>
                      <a:pt x="144" y="88"/>
                    </a:lnTo>
                    <a:lnTo>
                      <a:pt x="177" y="71"/>
                    </a:lnTo>
                    <a:lnTo>
                      <a:pt x="210" y="55"/>
                    </a:lnTo>
                    <a:lnTo>
                      <a:pt x="245" y="41"/>
                    </a:lnTo>
                    <a:lnTo>
                      <a:pt x="280" y="29"/>
                    </a:lnTo>
                    <a:lnTo>
                      <a:pt x="317" y="19"/>
                    </a:lnTo>
                    <a:lnTo>
                      <a:pt x="354" y="11"/>
                    </a:lnTo>
                    <a:lnTo>
                      <a:pt x="392" y="5"/>
                    </a:lnTo>
                    <a:lnTo>
                      <a:pt x="431" y="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EFEFE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9" name="Freeform 854"/>
              <p:cNvSpPr>
                <a:spLocks/>
              </p:cNvSpPr>
              <p:nvPr/>
            </p:nvSpPr>
            <p:spPr bwMode="auto">
              <a:xfrm>
                <a:off x="810" y="1778"/>
                <a:ext cx="1099" cy="1102"/>
              </a:xfrm>
              <a:custGeom>
                <a:avLst/>
                <a:gdLst/>
                <a:ahLst/>
                <a:cxnLst>
                  <a:cxn ang="0">
                    <a:pos x="180" y="0"/>
                  </a:cxn>
                  <a:cxn ang="0">
                    <a:pos x="1099" y="922"/>
                  </a:cxn>
                  <a:cxn ang="0">
                    <a:pos x="1072" y="947"/>
                  </a:cxn>
                  <a:cxn ang="0">
                    <a:pos x="1043" y="970"/>
                  </a:cxn>
                  <a:cxn ang="0">
                    <a:pos x="1012" y="992"/>
                  </a:cxn>
                  <a:cxn ang="0">
                    <a:pos x="981" y="1012"/>
                  </a:cxn>
                  <a:cxn ang="0">
                    <a:pos x="948" y="1030"/>
                  </a:cxn>
                  <a:cxn ang="0">
                    <a:pos x="914" y="1046"/>
                  </a:cxn>
                  <a:cxn ang="0">
                    <a:pos x="879" y="1061"/>
                  </a:cxn>
                  <a:cxn ang="0">
                    <a:pos x="843" y="1073"/>
                  </a:cxn>
                  <a:cxn ang="0">
                    <a:pos x="806" y="1083"/>
                  </a:cxn>
                  <a:cxn ang="0">
                    <a:pos x="768" y="1091"/>
                  </a:cxn>
                  <a:cxn ang="0">
                    <a:pos x="729" y="1097"/>
                  </a:cxn>
                  <a:cxn ang="0">
                    <a:pos x="690" y="1101"/>
                  </a:cxn>
                  <a:cxn ang="0">
                    <a:pos x="650" y="1102"/>
                  </a:cxn>
                  <a:cxn ang="0">
                    <a:pos x="611" y="1101"/>
                  </a:cxn>
                  <a:cxn ang="0">
                    <a:pos x="572" y="1097"/>
                  </a:cxn>
                  <a:cxn ang="0">
                    <a:pos x="533" y="1092"/>
                  </a:cxn>
                  <a:cxn ang="0">
                    <a:pos x="496" y="1083"/>
                  </a:cxn>
                  <a:cxn ang="0">
                    <a:pos x="459" y="1074"/>
                  </a:cxn>
                  <a:cxn ang="0">
                    <a:pos x="423" y="1061"/>
                  </a:cxn>
                  <a:cxn ang="0">
                    <a:pos x="388" y="1047"/>
                  </a:cxn>
                  <a:cxn ang="0">
                    <a:pos x="355" y="1031"/>
                  </a:cxn>
                  <a:cxn ang="0">
                    <a:pos x="322" y="1013"/>
                  </a:cxn>
                  <a:cxn ang="0">
                    <a:pos x="291" y="993"/>
                  </a:cxn>
                  <a:cxn ang="0">
                    <a:pos x="260" y="972"/>
                  </a:cxn>
                  <a:cxn ang="0">
                    <a:pos x="231" y="949"/>
                  </a:cxn>
                  <a:cxn ang="0">
                    <a:pos x="204" y="924"/>
                  </a:cxn>
                  <a:cxn ang="0">
                    <a:pos x="178" y="898"/>
                  </a:cxn>
                  <a:cxn ang="0">
                    <a:pos x="153" y="870"/>
                  </a:cxn>
                  <a:cxn ang="0">
                    <a:pos x="130" y="841"/>
                  </a:cxn>
                  <a:cxn ang="0">
                    <a:pos x="108" y="811"/>
                  </a:cxn>
                  <a:cxn ang="0">
                    <a:pos x="89" y="779"/>
                  </a:cxn>
                  <a:cxn ang="0">
                    <a:pos x="71" y="746"/>
                  </a:cxn>
                  <a:cxn ang="0">
                    <a:pos x="55" y="713"/>
                  </a:cxn>
                  <a:cxn ang="0">
                    <a:pos x="41" y="678"/>
                  </a:cxn>
                  <a:cxn ang="0">
                    <a:pos x="28" y="642"/>
                  </a:cxn>
                  <a:cxn ang="0">
                    <a:pos x="19" y="605"/>
                  </a:cxn>
                  <a:cxn ang="0">
                    <a:pos x="10" y="568"/>
                  </a:cxn>
                  <a:cxn ang="0">
                    <a:pos x="5" y="529"/>
                  </a:cxn>
                  <a:cxn ang="0">
                    <a:pos x="1" y="490"/>
                  </a:cxn>
                  <a:cxn ang="0">
                    <a:pos x="0" y="450"/>
                  </a:cxn>
                  <a:cxn ang="0">
                    <a:pos x="1" y="410"/>
                  </a:cxn>
                  <a:cxn ang="0">
                    <a:pos x="5" y="371"/>
                  </a:cxn>
                  <a:cxn ang="0">
                    <a:pos x="11" y="332"/>
                  </a:cxn>
                  <a:cxn ang="0">
                    <a:pos x="19" y="294"/>
                  </a:cxn>
                  <a:cxn ang="0">
                    <a:pos x="29" y="258"/>
                  </a:cxn>
                  <a:cxn ang="0">
                    <a:pos x="41" y="221"/>
                  </a:cxn>
                  <a:cxn ang="0">
                    <a:pos x="56" y="186"/>
                  </a:cxn>
                  <a:cxn ang="0">
                    <a:pos x="72" y="152"/>
                  </a:cxn>
                  <a:cxn ang="0">
                    <a:pos x="90" y="119"/>
                  </a:cxn>
                  <a:cxn ang="0">
                    <a:pos x="110" y="87"/>
                  </a:cxn>
                  <a:cxn ang="0">
                    <a:pos x="132" y="57"/>
                  </a:cxn>
                  <a:cxn ang="0">
                    <a:pos x="155" y="28"/>
                  </a:cxn>
                  <a:cxn ang="0">
                    <a:pos x="180" y="0"/>
                  </a:cxn>
                </a:cxnLst>
                <a:rect l="0" t="0" r="r" b="b"/>
                <a:pathLst>
                  <a:path w="1099" h="1102">
                    <a:moveTo>
                      <a:pt x="180" y="0"/>
                    </a:moveTo>
                    <a:lnTo>
                      <a:pt x="1099" y="922"/>
                    </a:lnTo>
                    <a:lnTo>
                      <a:pt x="1072" y="947"/>
                    </a:lnTo>
                    <a:lnTo>
                      <a:pt x="1043" y="970"/>
                    </a:lnTo>
                    <a:lnTo>
                      <a:pt x="1012" y="992"/>
                    </a:lnTo>
                    <a:lnTo>
                      <a:pt x="981" y="1012"/>
                    </a:lnTo>
                    <a:lnTo>
                      <a:pt x="948" y="1030"/>
                    </a:lnTo>
                    <a:lnTo>
                      <a:pt x="914" y="1046"/>
                    </a:lnTo>
                    <a:lnTo>
                      <a:pt x="879" y="1061"/>
                    </a:lnTo>
                    <a:lnTo>
                      <a:pt x="843" y="1073"/>
                    </a:lnTo>
                    <a:lnTo>
                      <a:pt x="806" y="1083"/>
                    </a:lnTo>
                    <a:lnTo>
                      <a:pt x="768" y="1091"/>
                    </a:lnTo>
                    <a:lnTo>
                      <a:pt x="729" y="1097"/>
                    </a:lnTo>
                    <a:lnTo>
                      <a:pt x="690" y="1101"/>
                    </a:lnTo>
                    <a:lnTo>
                      <a:pt x="650" y="1102"/>
                    </a:lnTo>
                    <a:lnTo>
                      <a:pt x="611" y="1101"/>
                    </a:lnTo>
                    <a:lnTo>
                      <a:pt x="572" y="1097"/>
                    </a:lnTo>
                    <a:lnTo>
                      <a:pt x="533" y="1092"/>
                    </a:lnTo>
                    <a:lnTo>
                      <a:pt x="496" y="1083"/>
                    </a:lnTo>
                    <a:lnTo>
                      <a:pt x="459" y="1074"/>
                    </a:lnTo>
                    <a:lnTo>
                      <a:pt x="423" y="1061"/>
                    </a:lnTo>
                    <a:lnTo>
                      <a:pt x="388" y="1047"/>
                    </a:lnTo>
                    <a:lnTo>
                      <a:pt x="355" y="1031"/>
                    </a:lnTo>
                    <a:lnTo>
                      <a:pt x="322" y="1013"/>
                    </a:lnTo>
                    <a:lnTo>
                      <a:pt x="291" y="993"/>
                    </a:lnTo>
                    <a:lnTo>
                      <a:pt x="260" y="972"/>
                    </a:lnTo>
                    <a:lnTo>
                      <a:pt x="231" y="949"/>
                    </a:lnTo>
                    <a:lnTo>
                      <a:pt x="204" y="924"/>
                    </a:lnTo>
                    <a:lnTo>
                      <a:pt x="178" y="898"/>
                    </a:lnTo>
                    <a:lnTo>
                      <a:pt x="153" y="870"/>
                    </a:lnTo>
                    <a:lnTo>
                      <a:pt x="130" y="841"/>
                    </a:lnTo>
                    <a:lnTo>
                      <a:pt x="108" y="811"/>
                    </a:lnTo>
                    <a:lnTo>
                      <a:pt x="89" y="779"/>
                    </a:lnTo>
                    <a:lnTo>
                      <a:pt x="71" y="746"/>
                    </a:lnTo>
                    <a:lnTo>
                      <a:pt x="55" y="713"/>
                    </a:lnTo>
                    <a:lnTo>
                      <a:pt x="41" y="678"/>
                    </a:lnTo>
                    <a:lnTo>
                      <a:pt x="28" y="642"/>
                    </a:lnTo>
                    <a:lnTo>
                      <a:pt x="19" y="605"/>
                    </a:lnTo>
                    <a:lnTo>
                      <a:pt x="10" y="568"/>
                    </a:lnTo>
                    <a:lnTo>
                      <a:pt x="5" y="529"/>
                    </a:lnTo>
                    <a:lnTo>
                      <a:pt x="1" y="490"/>
                    </a:lnTo>
                    <a:lnTo>
                      <a:pt x="0" y="450"/>
                    </a:lnTo>
                    <a:lnTo>
                      <a:pt x="1" y="410"/>
                    </a:lnTo>
                    <a:lnTo>
                      <a:pt x="5" y="371"/>
                    </a:lnTo>
                    <a:lnTo>
                      <a:pt x="11" y="332"/>
                    </a:lnTo>
                    <a:lnTo>
                      <a:pt x="19" y="294"/>
                    </a:lnTo>
                    <a:lnTo>
                      <a:pt x="29" y="258"/>
                    </a:lnTo>
                    <a:lnTo>
                      <a:pt x="41" y="221"/>
                    </a:lnTo>
                    <a:lnTo>
                      <a:pt x="56" y="186"/>
                    </a:lnTo>
                    <a:lnTo>
                      <a:pt x="72" y="152"/>
                    </a:lnTo>
                    <a:lnTo>
                      <a:pt x="90" y="119"/>
                    </a:lnTo>
                    <a:lnTo>
                      <a:pt x="110" y="87"/>
                    </a:lnTo>
                    <a:lnTo>
                      <a:pt x="132" y="57"/>
                    </a:lnTo>
                    <a:lnTo>
                      <a:pt x="155" y="28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0" name="Freeform 855"/>
              <p:cNvSpPr>
                <a:spLocks/>
              </p:cNvSpPr>
              <p:nvPr/>
            </p:nvSpPr>
            <p:spPr bwMode="auto">
              <a:xfrm>
                <a:off x="971" y="1764"/>
                <a:ext cx="118" cy="117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0" y="1"/>
                  </a:cxn>
                  <a:cxn ang="0">
                    <a:pos x="82" y="4"/>
                  </a:cxn>
                  <a:cxn ang="0">
                    <a:pos x="91" y="9"/>
                  </a:cxn>
                  <a:cxn ang="0">
                    <a:pos x="100" y="17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6" y="47"/>
                  </a:cxn>
                  <a:cxn ang="0">
                    <a:pos x="118" y="58"/>
                  </a:cxn>
                  <a:cxn ang="0">
                    <a:pos x="116" y="70"/>
                  </a:cxn>
                  <a:cxn ang="0">
                    <a:pos x="113" y="81"/>
                  </a:cxn>
                  <a:cxn ang="0">
                    <a:pos x="108" y="91"/>
                  </a:cxn>
                  <a:cxn ang="0">
                    <a:pos x="100" y="100"/>
                  </a:cxn>
                  <a:cxn ang="0">
                    <a:pos x="91" y="107"/>
                  </a:cxn>
                  <a:cxn ang="0">
                    <a:pos x="82" y="113"/>
                  </a:cxn>
                  <a:cxn ang="0">
                    <a:pos x="70" y="116"/>
                  </a:cxn>
                  <a:cxn ang="0">
                    <a:pos x="59" y="117"/>
                  </a:cxn>
                  <a:cxn ang="0">
                    <a:pos x="47" y="116"/>
                  </a:cxn>
                  <a:cxn ang="0">
                    <a:pos x="36" y="113"/>
                  </a:cxn>
                  <a:cxn ang="0">
                    <a:pos x="26" y="107"/>
                  </a:cxn>
                  <a:cxn ang="0">
                    <a:pos x="17" y="100"/>
                  </a:cxn>
                  <a:cxn ang="0">
                    <a:pos x="10" y="91"/>
                  </a:cxn>
                  <a:cxn ang="0">
                    <a:pos x="5" y="81"/>
                  </a:cxn>
                  <a:cxn ang="0">
                    <a:pos x="1" y="70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0" y="26"/>
                  </a:cxn>
                  <a:cxn ang="0">
                    <a:pos x="17" y="17"/>
                  </a:cxn>
                  <a:cxn ang="0">
                    <a:pos x="26" y="9"/>
                  </a:cxn>
                  <a:cxn ang="0">
                    <a:pos x="36" y="4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7">
                    <a:moveTo>
                      <a:pt x="59" y="0"/>
                    </a:moveTo>
                    <a:lnTo>
                      <a:pt x="70" y="1"/>
                    </a:lnTo>
                    <a:lnTo>
                      <a:pt x="82" y="4"/>
                    </a:lnTo>
                    <a:lnTo>
                      <a:pt x="91" y="9"/>
                    </a:lnTo>
                    <a:lnTo>
                      <a:pt x="100" y="17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6" y="47"/>
                    </a:lnTo>
                    <a:lnTo>
                      <a:pt x="118" y="58"/>
                    </a:lnTo>
                    <a:lnTo>
                      <a:pt x="116" y="70"/>
                    </a:lnTo>
                    <a:lnTo>
                      <a:pt x="113" y="81"/>
                    </a:lnTo>
                    <a:lnTo>
                      <a:pt x="108" y="91"/>
                    </a:lnTo>
                    <a:lnTo>
                      <a:pt x="100" y="100"/>
                    </a:lnTo>
                    <a:lnTo>
                      <a:pt x="91" y="107"/>
                    </a:lnTo>
                    <a:lnTo>
                      <a:pt x="82" y="113"/>
                    </a:lnTo>
                    <a:lnTo>
                      <a:pt x="70" y="116"/>
                    </a:lnTo>
                    <a:lnTo>
                      <a:pt x="59" y="117"/>
                    </a:lnTo>
                    <a:lnTo>
                      <a:pt x="47" y="116"/>
                    </a:lnTo>
                    <a:lnTo>
                      <a:pt x="36" y="113"/>
                    </a:lnTo>
                    <a:lnTo>
                      <a:pt x="26" y="107"/>
                    </a:lnTo>
                    <a:lnTo>
                      <a:pt x="17" y="100"/>
                    </a:lnTo>
                    <a:lnTo>
                      <a:pt x="10" y="91"/>
                    </a:lnTo>
                    <a:lnTo>
                      <a:pt x="5" y="81"/>
                    </a:lnTo>
                    <a:lnTo>
                      <a:pt x="1" y="70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0" y="26"/>
                    </a:lnTo>
                    <a:lnTo>
                      <a:pt x="17" y="17"/>
                    </a:lnTo>
                    <a:lnTo>
                      <a:pt x="26" y="9"/>
                    </a:lnTo>
                    <a:lnTo>
                      <a:pt x="36" y="4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1" name="Freeform 856"/>
              <p:cNvSpPr>
                <a:spLocks/>
              </p:cNvSpPr>
              <p:nvPr/>
            </p:nvSpPr>
            <p:spPr bwMode="auto">
              <a:xfrm>
                <a:off x="1813" y="2596"/>
                <a:ext cx="118" cy="118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1" y="1"/>
                  </a:cxn>
                  <a:cxn ang="0">
                    <a:pos x="82" y="5"/>
                  </a:cxn>
                  <a:cxn ang="0">
                    <a:pos x="92" y="11"/>
                  </a:cxn>
                  <a:cxn ang="0">
                    <a:pos x="101" y="18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7" y="47"/>
                  </a:cxn>
                  <a:cxn ang="0">
                    <a:pos x="118" y="59"/>
                  </a:cxn>
                  <a:cxn ang="0">
                    <a:pos x="117" y="71"/>
                  </a:cxn>
                  <a:cxn ang="0">
                    <a:pos x="113" y="82"/>
                  </a:cxn>
                  <a:cxn ang="0">
                    <a:pos x="108" y="92"/>
                  </a:cxn>
                  <a:cxn ang="0">
                    <a:pos x="101" y="101"/>
                  </a:cxn>
                  <a:cxn ang="0">
                    <a:pos x="92" y="108"/>
                  </a:cxn>
                  <a:cxn ang="0">
                    <a:pos x="82" y="114"/>
                  </a:cxn>
                  <a:cxn ang="0">
                    <a:pos x="71" y="117"/>
                  </a:cxn>
                  <a:cxn ang="0">
                    <a:pos x="59" y="118"/>
                  </a:cxn>
                  <a:cxn ang="0">
                    <a:pos x="47" y="117"/>
                  </a:cxn>
                  <a:cxn ang="0">
                    <a:pos x="36" y="114"/>
                  </a:cxn>
                  <a:cxn ang="0">
                    <a:pos x="26" y="108"/>
                  </a:cxn>
                  <a:cxn ang="0">
                    <a:pos x="18" y="101"/>
                  </a:cxn>
                  <a:cxn ang="0">
                    <a:pos x="11" y="92"/>
                  </a:cxn>
                  <a:cxn ang="0">
                    <a:pos x="5" y="82"/>
                  </a:cxn>
                  <a:cxn ang="0">
                    <a:pos x="1" y="71"/>
                  </a:cxn>
                  <a:cxn ang="0">
                    <a:pos x="0" y="59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1" y="26"/>
                  </a:cxn>
                  <a:cxn ang="0">
                    <a:pos x="18" y="18"/>
                  </a:cxn>
                  <a:cxn ang="0">
                    <a:pos x="26" y="11"/>
                  </a:cxn>
                  <a:cxn ang="0">
                    <a:pos x="36" y="5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8">
                    <a:moveTo>
                      <a:pt x="59" y="0"/>
                    </a:moveTo>
                    <a:lnTo>
                      <a:pt x="71" y="1"/>
                    </a:lnTo>
                    <a:lnTo>
                      <a:pt x="82" y="5"/>
                    </a:lnTo>
                    <a:lnTo>
                      <a:pt x="92" y="11"/>
                    </a:lnTo>
                    <a:lnTo>
                      <a:pt x="101" y="18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7" y="47"/>
                    </a:lnTo>
                    <a:lnTo>
                      <a:pt x="118" y="59"/>
                    </a:lnTo>
                    <a:lnTo>
                      <a:pt x="117" y="71"/>
                    </a:lnTo>
                    <a:lnTo>
                      <a:pt x="113" y="82"/>
                    </a:lnTo>
                    <a:lnTo>
                      <a:pt x="108" y="92"/>
                    </a:lnTo>
                    <a:lnTo>
                      <a:pt x="101" y="101"/>
                    </a:lnTo>
                    <a:lnTo>
                      <a:pt x="92" y="108"/>
                    </a:lnTo>
                    <a:lnTo>
                      <a:pt x="82" y="114"/>
                    </a:lnTo>
                    <a:lnTo>
                      <a:pt x="71" y="117"/>
                    </a:lnTo>
                    <a:lnTo>
                      <a:pt x="59" y="118"/>
                    </a:lnTo>
                    <a:lnTo>
                      <a:pt x="47" y="117"/>
                    </a:lnTo>
                    <a:lnTo>
                      <a:pt x="36" y="114"/>
                    </a:lnTo>
                    <a:lnTo>
                      <a:pt x="26" y="108"/>
                    </a:lnTo>
                    <a:lnTo>
                      <a:pt x="18" y="101"/>
                    </a:lnTo>
                    <a:lnTo>
                      <a:pt x="11" y="92"/>
                    </a:lnTo>
                    <a:lnTo>
                      <a:pt x="5" y="82"/>
                    </a:lnTo>
                    <a:lnTo>
                      <a:pt x="1" y="71"/>
                    </a:lnTo>
                    <a:lnTo>
                      <a:pt x="0" y="59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1" y="26"/>
                    </a:lnTo>
                    <a:lnTo>
                      <a:pt x="18" y="18"/>
                    </a:lnTo>
                    <a:lnTo>
                      <a:pt x="26" y="11"/>
                    </a:lnTo>
                    <a:lnTo>
                      <a:pt x="36" y="5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pic>
          <p:nvPicPr>
            <p:cNvPr id="193" name="그림 192" descr="원  외부 점선 .eps"/>
            <p:cNvPicPr>
              <a:picLocks noChangeAspect="1"/>
            </p:cNvPicPr>
            <p:nvPr/>
          </p:nvPicPr>
          <p:blipFill>
            <a:blip r:embed="rId2" cstate="print">
              <a:grayscl/>
            </a:blip>
            <a:stretch>
              <a:fillRect/>
            </a:stretch>
          </p:blipFill>
          <p:spPr>
            <a:xfrm>
              <a:off x="1062827" y="2136699"/>
              <a:ext cx="2572441" cy="2584603"/>
            </a:xfrm>
            <a:prstGeom prst="rect">
              <a:avLst/>
            </a:prstGeom>
          </p:spPr>
        </p:pic>
        <p:sp>
          <p:nvSpPr>
            <p:cNvPr id="194" name="타원 193"/>
            <p:cNvSpPr/>
            <p:nvPr/>
          </p:nvSpPr>
          <p:spPr>
            <a:xfrm>
              <a:off x="1517101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5" name="TextBox 194"/>
          <p:cNvSpPr txBox="1"/>
          <p:nvPr/>
        </p:nvSpPr>
        <p:spPr>
          <a:xfrm>
            <a:off x="1670386" y="3105835"/>
            <a:ext cx="146933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8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81034" y="1454490"/>
            <a:ext cx="3855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다음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40" name="직사각형 239"/>
          <p:cNvSpPr/>
          <p:nvPr/>
        </p:nvSpPr>
        <p:spPr>
          <a:xfrm>
            <a:off x="4376936" y="0"/>
            <a:ext cx="4673736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98" name="Picture 4" descr="C:\Users\shs\Desktop\bar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flipH="1">
            <a:off x="9050672" y="0"/>
            <a:ext cx="857256" cy="428604"/>
          </a:xfrm>
          <a:prstGeom prst="rect">
            <a:avLst/>
          </a:prstGeom>
          <a:noFill/>
        </p:spPr>
      </p:pic>
      <p:grpSp>
        <p:nvGrpSpPr>
          <p:cNvPr id="45" name="그룹 44"/>
          <p:cNvGrpSpPr/>
          <p:nvPr/>
        </p:nvGrpSpPr>
        <p:grpSpPr>
          <a:xfrm>
            <a:off x="8263333" y="6192000"/>
            <a:ext cx="428628" cy="428628"/>
            <a:chOff x="8371314" y="6192000"/>
            <a:chExt cx="428628" cy="428628"/>
          </a:xfrm>
        </p:grpSpPr>
        <p:sp>
          <p:nvSpPr>
            <p:cNvPr id="46" name="타원 45"/>
            <p:cNvSpPr/>
            <p:nvPr/>
          </p:nvSpPr>
          <p:spPr>
            <a:xfrm>
              <a:off x="8371314" y="6192000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7" name="이등변 삼각형 46">
              <a:hlinkClick r:id="" action="ppaction://hlinkshowjump?jump=previousslide"/>
            </p:cNvPr>
            <p:cNvSpPr/>
            <p:nvPr/>
          </p:nvSpPr>
          <p:spPr>
            <a:xfrm rot="16200000">
              <a:off x="8450604" y="6334876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5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/>
      <p:bldP spid="19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그룹 75"/>
          <p:cNvGrpSpPr/>
          <p:nvPr/>
        </p:nvGrpSpPr>
        <p:grpSpPr>
          <a:xfrm>
            <a:off x="7297614" y="0"/>
            <a:ext cx="2599874" cy="680156"/>
            <a:chOff x="7297614" y="0"/>
            <a:chExt cx="2599874" cy="680156"/>
          </a:xfrm>
        </p:grpSpPr>
        <p:pic>
          <p:nvPicPr>
            <p:cNvPr id="8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85" name="그룹 84"/>
            <p:cNvGrpSpPr/>
            <p:nvPr/>
          </p:nvGrpSpPr>
          <p:grpSpPr>
            <a:xfrm>
              <a:off x="8148224" y="0"/>
              <a:ext cx="402673" cy="680156"/>
              <a:chOff x="8152987" y="0"/>
              <a:chExt cx="402673" cy="680156"/>
            </a:xfrm>
          </p:grpSpPr>
          <p:grpSp>
            <p:nvGrpSpPr>
              <p:cNvPr id="151" name="그룹 77"/>
              <p:cNvGrpSpPr/>
              <p:nvPr/>
            </p:nvGrpSpPr>
            <p:grpSpPr>
              <a:xfrm>
                <a:off x="817524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53" name="직선 연결선 152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4" name="모서리가 둥근 직사각형 15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5" name="타원 15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" name="모서리가 둥근 직사각형 15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7" name="모서리가 둥근 직사각형 15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모서리가 둥근 직사각형 15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2" name="TextBox 151"/>
              <p:cNvSpPr txBox="1"/>
              <p:nvPr/>
            </p:nvSpPr>
            <p:spPr>
              <a:xfrm>
                <a:off x="8152987" y="400112"/>
                <a:ext cx="40267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6" name="그룹 85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43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45" name="직선 연결선 14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6" name="모서리가 둥근 직사각형 14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타원 14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모서리가 둥근 직사각형 14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모서리가 둥근 직사각형 14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" name="모서리가 둥근 직사각형 14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4" name="TextBox 143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7" name="그룹 86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35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37" name="타원 13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38" name="직선 연결선 13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0" name="모서리가 둥근 직사각형 13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1" name="모서리가 둥근 직사각형 14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2" name="모서리가 둥근 직사각형 14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6" name="TextBox 135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6" name="그룹 125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27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9" name="직선 연결선 12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타원 13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모서리가 둥근 직사각형 13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모서리가 둥근 직사각형 13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8" name="TextBox 127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77" name="그룹 76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78" name="그룹 7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3" name="이등변 삼각형 82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9" name="그룹 78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0" name="타원 79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1" name="이등변 삼각형 80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160" name="직사각형 159">
            <a:hlinkClick r:id="rId3" action="ppaction://hlinksldjump"/>
          </p:cNvPr>
          <p:cNvSpPr/>
          <p:nvPr/>
        </p:nvSpPr>
        <p:spPr>
          <a:xfrm>
            <a:off x="8601480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직사각형 160">
            <a:hlinkClick r:id="rId4" action="ppaction://hlinksldjump"/>
          </p:cNvPr>
          <p:cNvSpPr/>
          <p:nvPr/>
        </p:nvSpPr>
        <p:spPr>
          <a:xfrm>
            <a:off x="9022581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2" name="직사각형 161">
            <a:hlinkClick r:id="rId5" action="ppaction://hlinksldjump"/>
          </p:cNvPr>
          <p:cNvSpPr/>
          <p:nvPr/>
        </p:nvSpPr>
        <p:spPr>
          <a:xfrm>
            <a:off x="9443683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2" name="그룹 71"/>
          <p:cNvGrpSpPr/>
          <p:nvPr/>
        </p:nvGrpSpPr>
        <p:grpSpPr>
          <a:xfrm>
            <a:off x="763623" y="915304"/>
            <a:ext cx="8736074" cy="430887"/>
            <a:chOff x="763623" y="915304"/>
            <a:chExt cx="8736074" cy="430887"/>
          </a:xfrm>
        </p:grpSpPr>
        <p:sp>
          <p:nvSpPr>
            <p:cNvPr id="88" name="TextBox 87"/>
            <p:cNvSpPr txBox="1"/>
            <p:nvPr/>
          </p:nvSpPr>
          <p:spPr>
            <a:xfrm>
              <a:off x="927137" y="915304"/>
              <a:ext cx="8572560" cy="430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 smtClean="0"/>
                <a:t>글과 그림 속 상황을 살펴봅시다</a:t>
              </a:r>
              <a:r>
                <a:rPr lang="en-US" altLang="ko-KR" dirty="0" smtClean="0"/>
                <a:t>.</a:t>
              </a:r>
              <a:endParaRPr lang="en-US" altLang="ko-KR" dirty="0"/>
            </a:p>
          </p:txBody>
        </p:sp>
        <p:sp>
          <p:nvSpPr>
            <p:cNvPr id="89" name="타원 88"/>
            <p:cNvSpPr/>
            <p:nvPr/>
          </p:nvSpPr>
          <p:spPr>
            <a:xfrm>
              <a:off x="763623" y="1054547"/>
              <a:ext cx="152400" cy="152400"/>
            </a:xfrm>
            <a:prstGeom prst="ellipse">
              <a:avLst/>
            </a:prstGeom>
            <a:solidFill>
              <a:srgbClr val="4CB6E6"/>
            </a:solidFill>
            <a:ln w="38100">
              <a:solidFill>
                <a:srgbClr val="C1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90" name="그림 89">
            <a:hlinkClick r:id="rId6" action="ppaction://hlinkfile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19627" y="900347"/>
            <a:ext cx="506880" cy="4608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8"/>
          <a:srcRect t="2692"/>
          <a:stretch/>
        </p:blipFill>
        <p:spPr>
          <a:xfrm>
            <a:off x="900140" y="1412776"/>
            <a:ext cx="8105720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2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60387" y="3921767"/>
            <a:ext cx="8789630" cy="2035914"/>
            <a:chOff x="560387" y="948882"/>
            <a:chExt cx="8789630" cy="2035914"/>
          </a:xfrm>
        </p:grpSpPr>
        <p:sp>
          <p:nvSpPr>
            <p:cNvPr id="173" name="모서리가 둥근 직사각형 172"/>
            <p:cNvSpPr/>
            <p:nvPr/>
          </p:nvSpPr>
          <p:spPr>
            <a:xfrm>
              <a:off x="560387" y="1832796"/>
              <a:ext cx="8785225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/>
            <p:cNvGrpSpPr/>
            <p:nvPr/>
          </p:nvGrpSpPr>
          <p:grpSpPr>
            <a:xfrm>
              <a:off x="613943" y="948882"/>
              <a:ext cx="8736074" cy="851259"/>
              <a:chOff x="613943" y="4334448"/>
              <a:chExt cx="8736074" cy="851259"/>
            </a:xfrm>
          </p:grpSpPr>
          <p:sp>
            <p:nvSpPr>
              <p:cNvPr id="176" name="TextBox 175"/>
              <p:cNvSpPr txBox="1"/>
              <p:nvPr/>
            </p:nvSpPr>
            <p:spPr>
              <a:xfrm>
                <a:off x="777457" y="4334448"/>
                <a:ext cx="8572560" cy="8512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spc="-50" dirty="0" smtClean="0"/>
                  <a:t>토끼와 거북이 모양을 살펴보세요</a:t>
                </a:r>
                <a:r>
                  <a:rPr lang="en-US" altLang="ko-KR" spc="-50" dirty="0" smtClean="0"/>
                  <a:t>. </a:t>
                </a:r>
                <a:r>
                  <a:rPr lang="ko-KR" altLang="en-US" spc="-50" dirty="0" smtClean="0"/>
                  <a:t>어떤 모양 조각으로 채워져 있는지 </a:t>
                </a:r>
                <a:endParaRPr lang="en-US" altLang="ko-KR" spc="-50" dirty="0" smtClean="0"/>
              </a:p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spc="-50" dirty="0" smtClean="0"/>
                  <a:t>이야기해 보세요</a:t>
                </a:r>
                <a:r>
                  <a:rPr lang="en-US" altLang="ko-KR" spc="-50" dirty="0" smtClean="0"/>
                  <a:t>.</a:t>
                </a:r>
                <a:endParaRPr lang="ko-KR" altLang="en-US" spc="-50" dirty="0"/>
              </a:p>
            </p:txBody>
          </p:sp>
          <p:sp>
            <p:nvSpPr>
              <p:cNvPr id="177" name="타원 176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97" name="그룹 96"/>
          <p:cNvGrpSpPr/>
          <p:nvPr/>
        </p:nvGrpSpPr>
        <p:grpSpPr>
          <a:xfrm>
            <a:off x="7297614" y="0"/>
            <a:ext cx="2599874" cy="680156"/>
            <a:chOff x="7297614" y="0"/>
            <a:chExt cx="2599874" cy="680156"/>
          </a:xfrm>
        </p:grpSpPr>
        <p:pic>
          <p:nvPicPr>
            <p:cNvPr id="9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99" name="그룹 98"/>
            <p:cNvGrpSpPr/>
            <p:nvPr/>
          </p:nvGrpSpPr>
          <p:grpSpPr>
            <a:xfrm>
              <a:off x="8148224" y="0"/>
              <a:ext cx="402673" cy="680156"/>
              <a:chOff x="8152987" y="0"/>
              <a:chExt cx="402673" cy="680156"/>
            </a:xfrm>
          </p:grpSpPr>
          <p:grpSp>
            <p:nvGrpSpPr>
              <p:cNvPr id="127" name="그룹 77"/>
              <p:cNvGrpSpPr/>
              <p:nvPr/>
            </p:nvGrpSpPr>
            <p:grpSpPr>
              <a:xfrm>
                <a:off x="817524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29" name="직선 연결선 128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타원 13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모서리가 둥근 직사각형 13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모서리가 둥근 직사각형 13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8" name="TextBox 127"/>
              <p:cNvSpPr txBox="1"/>
              <p:nvPr/>
            </p:nvSpPr>
            <p:spPr>
              <a:xfrm>
                <a:off x="8152987" y="400112"/>
                <a:ext cx="40267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0" name="그룹 99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19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1" name="직선 연결선 12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타원 12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" name="모서리가 둥근 직사각형 12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5" name="모서리가 둥근 직사각형 12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6" name="모서리가 둥근 직사각형 12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0" name="TextBox 119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1" name="그룹 100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11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13" name="타원 11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14" name="직선 연결선 11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5" name="모서리가 둥근 직사각형 11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" name="모서리가 둥근 직사각형 11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" name="모서리가 둥근 직사각형 11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모서리가 둥근 직사각형 11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2" name="TextBox 111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03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05" name="직선 연결선 10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모서리가 둥근 직사각형 10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타원 10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모서리가 둥근 직사각형 10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모서리가 둥근 직사각형 10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모서리가 둥근 직사각형 10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4" name="TextBox 103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77" name="그룹 76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78" name="그룹 7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3" name="이등변 삼각형 82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9" name="그룹 78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0" name="타원 79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1" name="이등변 삼각형 80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174" name="TextBox 173"/>
          <p:cNvSpPr txBox="1"/>
          <p:nvPr/>
        </p:nvSpPr>
        <p:spPr>
          <a:xfrm>
            <a:off x="781783" y="4906117"/>
            <a:ext cx="8419371" cy="851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토끼는 정육각형</a:t>
            </a:r>
            <a:r>
              <a:rPr lang="en-US" altLang="ko-KR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150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평행사변형</a:t>
            </a:r>
            <a:r>
              <a:rPr lang="en-US" altLang="ko-KR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마름모로 채워져 있습니다</a:t>
            </a:r>
            <a:r>
              <a:rPr lang="en-US" altLang="ko-KR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거북이는 정육각형</a:t>
            </a:r>
            <a:r>
              <a:rPr lang="en-US" altLang="ko-KR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정삼각형</a:t>
            </a:r>
            <a:r>
              <a:rPr lang="en-US" altLang="ko-KR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150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평행사변형</a:t>
            </a:r>
            <a:r>
              <a:rPr lang="en-US" altLang="ko-KR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마름모로 채워져</a:t>
            </a:r>
            <a:r>
              <a:rPr lang="en-US" altLang="ko-KR" sz="2200" b="1" spc="-15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있습니다</a:t>
            </a:r>
            <a:r>
              <a:rPr lang="en-US" altLang="ko-KR" sz="2200" b="1" spc="-15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spc="-150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6" name="직사각형 135">
            <a:hlinkClick r:id="rId3" action="ppaction://hlinksldjump"/>
          </p:cNvPr>
          <p:cNvSpPr/>
          <p:nvPr/>
        </p:nvSpPr>
        <p:spPr>
          <a:xfrm>
            <a:off x="8601480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직사각형 136">
            <a:hlinkClick r:id="rId4" action="ppaction://hlinksldjump"/>
          </p:cNvPr>
          <p:cNvSpPr/>
          <p:nvPr/>
        </p:nvSpPr>
        <p:spPr>
          <a:xfrm>
            <a:off x="9022581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직사각형 170">
            <a:hlinkClick r:id="rId5" action="ppaction://hlinksldjump"/>
          </p:cNvPr>
          <p:cNvSpPr/>
          <p:nvPr/>
        </p:nvSpPr>
        <p:spPr>
          <a:xfrm>
            <a:off x="9443683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5" name="그룹 33"/>
          <p:cNvGrpSpPr/>
          <p:nvPr/>
        </p:nvGrpSpPr>
        <p:grpSpPr>
          <a:xfrm>
            <a:off x="4791000" y="5196548"/>
            <a:ext cx="324000" cy="324000"/>
            <a:chOff x="4964713" y="2475902"/>
            <a:chExt cx="405203" cy="405203"/>
          </a:xfrm>
        </p:grpSpPr>
        <p:sp>
          <p:nvSpPr>
            <p:cNvPr id="86" name="타원 85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7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88" name="타원 87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27"/>
          <a:stretch/>
        </p:blipFill>
        <p:spPr>
          <a:xfrm>
            <a:off x="3220271" y="981075"/>
            <a:ext cx="3465459" cy="290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92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560387" y="4050724"/>
            <a:ext cx="8789630" cy="1651431"/>
            <a:chOff x="560387" y="3649777"/>
            <a:chExt cx="8789630" cy="1651431"/>
          </a:xfrm>
        </p:grpSpPr>
        <p:sp>
          <p:nvSpPr>
            <p:cNvPr id="68" name="모서리가 둥근 직사각형 67"/>
            <p:cNvSpPr/>
            <p:nvPr/>
          </p:nvSpPr>
          <p:spPr>
            <a:xfrm>
              <a:off x="560387" y="4149208"/>
              <a:ext cx="8785225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1" name="그룹 90"/>
            <p:cNvGrpSpPr/>
            <p:nvPr/>
          </p:nvGrpSpPr>
          <p:grpSpPr>
            <a:xfrm>
              <a:off x="613943" y="3649777"/>
              <a:ext cx="8736074" cy="498598"/>
              <a:chOff x="613943" y="4334448"/>
              <a:chExt cx="8736074" cy="498598"/>
            </a:xfrm>
          </p:grpSpPr>
          <p:sp>
            <p:nvSpPr>
              <p:cNvPr id="92" name="TextBox 91"/>
              <p:cNvSpPr txBox="1"/>
              <p:nvPr/>
            </p:nvSpPr>
            <p:spPr>
              <a:xfrm>
                <a:off x="777457" y="4334448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채운 모양에서 알 수 있는 사실은 무엇인지 이야기해 보세요</a:t>
                </a:r>
                <a:r>
                  <a:rPr lang="en-US" altLang="ko-KR" dirty="0" smtClean="0"/>
                  <a:t>.</a:t>
                </a:r>
                <a:endParaRPr lang="ko-KR" altLang="en-US" dirty="0"/>
              </a:p>
            </p:txBody>
          </p:sp>
          <p:sp>
            <p:nvSpPr>
              <p:cNvPr id="93" name="타원 92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97" name="그룹 96"/>
          <p:cNvGrpSpPr/>
          <p:nvPr/>
        </p:nvGrpSpPr>
        <p:grpSpPr>
          <a:xfrm>
            <a:off x="7297614" y="0"/>
            <a:ext cx="2599874" cy="680156"/>
            <a:chOff x="7297614" y="0"/>
            <a:chExt cx="2599874" cy="680156"/>
          </a:xfrm>
        </p:grpSpPr>
        <p:pic>
          <p:nvPicPr>
            <p:cNvPr id="9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99" name="그룹 98"/>
            <p:cNvGrpSpPr/>
            <p:nvPr/>
          </p:nvGrpSpPr>
          <p:grpSpPr>
            <a:xfrm>
              <a:off x="8148224" y="0"/>
              <a:ext cx="402673" cy="680156"/>
              <a:chOff x="8152987" y="0"/>
              <a:chExt cx="402673" cy="680156"/>
            </a:xfrm>
          </p:grpSpPr>
          <p:grpSp>
            <p:nvGrpSpPr>
              <p:cNvPr id="127" name="그룹 77"/>
              <p:cNvGrpSpPr/>
              <p:nvPr/>
            </p:nvGrpSpPr>
            <p:grpSpPr>
              <a:xfrm>
                <a:off x="817524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29" name="직선 연결선 128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타원 13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모서리가 둥근 직사각형 13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모서리가 둥근 직사각형 13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8" name="TextBox 127"/>
              <p:cNvSpPr txBox="1"/>
              <p:nvPr/>
            </p:nvSpPr>
            <p:spPr>
              <a:xfrm>
                <a:off x="8152987" y="400112"/>
                <a:ext cx="40267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0" name="그룹 99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19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1" name="직선 연결선 12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타원 12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" name="모서리가 둥근 직사각형 12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5" name="모서리가 둥근 직사각형 12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6" name="모서리가 둥근 직사각형 12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0" name="TextBox 119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1" name="그룹 100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11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13" name="타원 11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14" name="직선 연결선 11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5" name="모서리가 둥근 직사각형 11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" name="모서리가 둥근 직사각형 11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" name="모서리가 둥근 직사각형 11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모서리가 둥근 직사각형 11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2" name="TextBox 111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03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05" name="직선 연결선 10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모서리가 둥근 직사각형 10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타원 10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모서리가 둥근 직사각형 10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모서리가 둥근 직사각형 10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모서리가 둥근 직사각형 10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4" name="TextBox 103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77" name="그룹 76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78" name="그룹 7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3" name="이등변 삼각형 82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9" name="그룹 78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0" name="타원 79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1" name="이등변 삼각형 80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90" name="TextBox 89"/>
          <p:cNvSpPr txBox="1"/>
          <p:nvPr/>
        </p:nvSpPr>
        <p:spPr>
          <a:xfrm>
            <a:off x="781783" y="4673724"/>
            <a:ext cx="8332097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다각형의 모든 변의 길이가 같습니다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다른 모양 조각으로도 채울 수 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6" name="직사각형 135">
            <a:hlinkClick r:id="rId3" action="ppaction://hlinksldjump"/>
          </p:cNvPr>
          <p:cNvSpPr/>
          <p:nvPr/>
        </p:nvSpPr>
        <p:spPr>
          <a:xfrm>
            <a:off x="8601480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직사각형 136">
            <a:hlinkClick r:id="rId4" action="ppaction://hlinksldjump"/>
          </p:cNvPr>
          <p:cNvSpPr/>
          <p:nvPr/>
        </p:nvSpPr>
        <p:spPr>
          <a:xfrm>
            <a:off x="9022581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직사각형 170">
            <a:hlinkClick r:id="rId5" action="ppaction://hlinksldjump"/>
          </p:cNvPr>
          <p:cNvSpPr/>
          <p:nvPr/>
        </p:nvSpPr>
        <p:spPr>
          <a:xfrm>
            <a:off x="9443683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9" name="그룹 33"/>
          <p:cNvGrpSpPr/>
          <p:nvPr/>
        </p:nvGrpSpPr>
        <p:grpSpPr>
          <a:xfrm>
            <a:off x="4791000" y="4964155"/>
            <a:ext cx="324000" cy="324000"/>
            <a:chOff x="4964713" y="2475902"/>
            <a:chExt cx="405203" cy="405203"/>
          </a:xfrm>
        </p:grpSpPr>
        <p:sp>
          <p:nvSpPr>
            <p:cNvPr id="94" name="타원 93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5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6" name="타원 95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1" name="그림 70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27"/>
          <a:stretch/>
        </p:blipFill>
        <p:spPr>
          <a:xfrm>
            <a:off x="3220271" y="981075"/>
            <a:ext cx="3465459" cy="290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393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그룹 104"/>
          <p:cNvGrpSpPr/>
          <p:nvPr/>
        </p:nvGrpSpPr>
        <p:grpSpPr>
          <a:xfrm>
            <a:off x="7297614" y="0"/>
            <a:ext cx="2599874" cy="721316"/>
            <a:chOff x="7297614" y="0"/>
            <a:chExt cx="2599874" cy="721316"/>
          </a:xfrm>
        </p:grpSpPr>
        <p:grpSp>
          <p:nvGrpSpPr>
            <p:cNvPr id="106" name="그룹 105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135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7" name="직선 연결선 13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8" name="모서리가 둥근 직사각형 13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타원 13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0" name="모서리가 둥근 직사각형 13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1" name="모서리가 둥근 직사각형 14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2" name="모서리가 둥근 직사각형 14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6" name="TextBox 135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7" name="그룹 106"/>
            <p:cNvGrpSpPr/>
            <p:nvPr/>
          </p:nvGrpSpPr>
          <p:grpSpPr>
            <a:xfrm>
              <a:off x="8522516" y="0"/>
              <a:ext cx="511679" cy="721316"/>
              <a:chOff x="8112532" y="0"/>
              <a:chExt cx="511679" cy="721316"/>
            </a:xfrm>
          </p:grpSpPr>
          <p:grpSp>
            <p:nvGrpSpPr>
              <p:cNvPr id="127" name="그룹 77"/>
              <p:cNvGrpSpPr/>
              <p:nvPr/>
            </p:nvGrpSpPr>
            <p:grpSpPr>
              <a:xfrm>
                <a:off x="8184338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29" name="직선 연결선 128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타원 13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모서리가 둥근 직사각형 13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모서리가 둥근 직사각형 13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8" name="TextBox 127"/>
              <p:cNvSpPr txBox="1"/>
              <p:nvPr/>
            </p:nvSpPr>
            <p:spPr>
              <a:xfrm>
                <a:off x="8112532" y="351984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10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09" name="그룹 108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19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21" name="타원 12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22" name="직선 연결선 121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" name="모서리가 둥근 직사각형 12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5" name="모서리가 둥근 직사각형 12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6" name="모서리가 둥근 직사각형 12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0" name="TextBox 119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10" name="그룹 109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11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3" name="직선 연결선 112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4" name="모서리가 둥근 직사각형 11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타원 11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" name="모서리가 둥근 직사각형 11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" name="모서리가 둥근 직사각형 11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모서리가 둥근 직사각형 11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2" name="TextBox 111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395" y="2814795"/>
            <a:ext cx="5523005" cy="2006316"/>
          </a:xfrm>
          <a:prstGeom prst="rect">
            <a:avLst/>
          </a:prstGeom>
        </p:spPr>
      </p:pic>
      <p:grpSp>
        <p:nvGrpSpPr>
          <p:cNvPr id="80" name="그룹 7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81" name="그룹 8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5" name="타원 8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6" name="이등변 삼각형 8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82" name="그룹 8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3" name="타원 8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4" name="이등변 삼각형 8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2" name="그룹 1"/>
          <p:cNvGrpSpPr/>
          <p:nvPr/>
        </p:nvGrpSpPr>
        <p:grpSpPr>
          <a:xfrm>
            <a:off x="565336" y="931298"/>
            <a:ext cx="8456098" cy="920252"/>
            <a:chOff x="565336" y="931298"/>
            <a:chExt cx="8456098" cy="920252"/>
          </a:xfrm>
        </p:grpSpPr>
        <p:sp>
          <p:nvSpPr>
            <p:cNvPr id="62" name="TextBox 61"/>
            <p:cNvSpPr txBox="1"/>
            <p:nvPr/>
          </p:nvSpPr>
          <p:spPr>
            <a:xfrm>
              <a:off x="993964" y="931298"/>
              <a:ext cx="8027470" cy="920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400" spc="-50" dirty="0">
                  <a:latin typeface="나눔고딕 ExtraBold" pitchFamily="50" charset="-127"/>
                  <a:ea typeface="나눔고딕 ExtraBold" pitchFamily="50" charset="-127"/>
                </a:rPr>
                <a:t>모양 조각을 이용하여 정육각형을 서로 다른 방법으로 채워 </a:t>
              </a:r>
              <a:r>
                <a:rPr lang="en-US" altLang="ko-KR" sz="2400" spc="-50" dirty="0" smtClean="0">
                  <a:latin typeface="나눔고딕 ExtraBold" pitchFamily="50" charset="-127"/>
                  <a:ea typeface="나눔고딕 ExtraBold" pitchFamily="50" charset="-127"/>
                </a:rPr>
                <a:t/>
              </a:r>
              <a:br>
                <a:rPr lang="en-US" altLang="ko-KR" sz="2400" spc="-50" dirty="0" smtClean="0">
                  <a:latin typeface="나눔고딕 ExtraBold" pitchFamily="50" charset="-127"/>
                  <a:ea typeface="나눔고딕 ExtraBold" pitchFamily="50" charset="-127"/>
                </a:rPr>
              </a:br>
              <a:r>
                <a:rPr lang="ko-KR" altLang="en-US" sz="2400" spc="-50" dirty="0" smtClean="0">
                  <a:latin typeface="나눔고딕 ExtraBold" pitchFamily="50" charset="-127"/>
                  <a:ea typeface="나눔고딕 ExtraBold" pitchFamily="50" charset="-127"/>
                </a:rPr>
                <a:t>봅시다</a:t>
              </a:r>
              <a:r>
                <a:rPr lang="en-US" altLang="ko-KR" sz="2400" spc="-5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565336" y="1016841"/>
              <a:ext cx="381000" cy="400110"/>
              <a:chOff x="452406" y="890570"/>
              <a:chExt cx="381000" cy="400110"/>
            </a:xfrm>
          </p:grpSpPr>
          <p:sp>
            <p:nvSpPr>
              <p:cNvPr id="63" name="타원 62"/>
              <p:cNvSpPr/>
              <p:nvPr/>
            </p:nvSpPr>
            <p:spPr>
              <a:xfrm>
                <a:off x="452406" y="907386"/>
                <a:ext cx="381000" cy="381000"/>
              </a:xfrm>
              <a:prstGeom prst="ellipse">
                <a:avLst/>
              </a:prstGeom>
              <a:solidFill>
                <a:srgbClr val="C8AA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/>
              <a:lstStyle/>
              <a:p>
                <a:pPr algn="ctr"/>
                <a:endParaRPr lang="ko-KR" altLang="en-US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471456" y="89057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64" name="TextBox 63"/>
          <p:cNvSpPr txBox="1"/>
          <p:nvPr/>
        </p:nvSpPr>
        <p:spPr>
          <a:xfrm>
            <a:off x="162081" y="-111150"/>
            <a:ext cx="6046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7</a:t>
            </a:r>
            <a:endParaRPr lang="ko-KR" altLang="en-US" sz="54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90" name="그룹 89"/>
          <p:cNvGrpSpPr/>
          <p:nvPr/>
        </p:nvGrpSpPr>
        <p:grpSpPr>
          <a:xfrm>
            <a:off x="613943" y="2047974"/>
            <a:ext cx="8736074" cy="498598"/>
            <a:chOff x="613943" y="4334448"/>
            <a:chExt cx="8736074" cy="498598"/>
          </a:xfrm>
        </p:grpSpPr>
        <p:sp>
          <p:nvSpPr>
            <p:cNvPr id="91" name="TextBox 90"/>
            <p:cNvSpPr txBox="1"/>
            <p:nvPr/>
          </p:nvSpPr>
          <p:spPr>
            <a:xfrm>
              <a:off x="777457" y="4334448"/>
              <a:ext cx="8572560" cy="4985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 lvl="0">
                <a:lnSpc>
                  <a:spcPct val="120000"/>
                </a:lnSpc>
                <a:defRPr/>
              </a:pPr>
              <a:r>
                <a:rPr lang="ko-KR" altLang="en-US" dirty="0" smtClean="0"/>
                <a:t>한 가지 모양 조각으로 정육각형을 채워 보세요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92" name="타원 91"/>
            <p:cNvSpPr/>
            <p:nvPr/>
          </p:nvSpPr>
          <p:spPr>
            <a:xfrm>
              <a:off x="613943" y="4490619"/>
              <a:ext cx="152400" cy="152400"/>
            </a:xfrm>
            <a:prstGeom prst="ellipse">
              <a:avLst/>
            </a:prstGeom>
            <a:solidFill>
              <a:srgbClr val="4CB6E6"/>
            </a:solidFill>
            <a:ln w="38100">
              <a:solidFill>
                <a:srgbClr val="C1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877" y="4757707"/>
            <a:ext cx="1456425" cy="1363117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>
            <a:off x="7263437" y="3717032"/>
            <a:ext cx="2154060" cy="1513200"/>
            <a:chOff x="7263437" y="3717032"/>
            <a:chExt cx="2154060" cy="1513200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50" t="26291" r="16250" b="26291"/>
            <a:stretch/>
          </p:blipFill>
          <p:spPr>
            <a:xfrm>
              <a:off x="7263437" y="3717032"/>
              <a:ext cx="2154060" cy="1513200"/>
            </a:xfrm>
            <a:prstGeom prst="rect">
              <a:avLst/>
            </a:prstGeom>
          </p:spPr>
        </p:pic>
        <p:sp>
          <p:nvSpPr>
            <p:cNvPr id="11" name="직사각형 10"/>
            <p:cNvSpPr/>
            <p:nvPr/>
          </p:nvSpPr>
          <p:spPr>
            <a:xfrm>
              <a:off x="7508019" y="4059804"/>
              <a:ext cx="17139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모양 조각이 서로 </a:t>
              </a:r>
              <a:endParaRPr lang="en-US" altLang="ko-KR" sz="12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겹치거나 빈틈이 생기지</a:t>
              </a:r>
              <a:endParaRPr lang="en-US" altLang="ko-KR" sz="12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않게 채워야 해</a:t>
              </a:r>
              <a:r>
                <a:rPr lang="en-US" altLang="ko-KR" sz="1200" b="1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  <a:endParaRPr lang="ko-KR" altLang="en-US" sz="1200" b="1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43" name="직사각형 142">
            <a:hlinkClick r:id="rId6" action="ppaction://hlinksldjump"/>
          </p:cNvPr>
          <p:cNvSpPr/>
          <p:nvPr/>
        </p:nvSpPr>
        <p:spPr>
          <a:xfrm>
            <a:off x="8180379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직사각형 144">
            <a:hlinkClick r:id="rId7" action="ppaction://hlinksldjump"/>
          </p:cNvPr>
          <p:cNvSpPr/>
          <p:nvPr/>
        </p:nvSpPr>
        <p:spPr>
          <a:xfrm>
            <a:off x="9022581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직사각형 145">
            <a:hlinkClick r:id="rId8" action="ppaction://hlinksldjump"/>
          </p:cNvPr>
          <p:cNvSpPr/>
          <p:nvPr/>
        </p:nvSpPr>
        <p:spPr>
          <a:xfrm>
            <a:off x="9443683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37" t="30100" r="34237" b="30100"/>
          <a:stretch/>
        </p:blipFill>
        <p:spPr>
          <a:xfrm>
            <a:off x="4524657" y="2742699"/>
            <a:ext cx="2379773" cy="200285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30" t="31621" r="33666" b="30214"/>
          <a:stretch/>
        </p:blipFill>
        <p:spPr>
          <a:xfrm>
            <a:off x="1923749" y="2791412"/>
            <a:ext cx="2285340" cy="1950899"/>
          </a:xfrm>
          <a:prstGeom prst="rect">
            <a:avLst/>
          </a:prstGeom>
        </p:spPr>
      </p:pic>
      <p:grpSp>
        <p:nvGrpSpPr>
          <p:cNvPr id="76" name="그룹 33"/>
          <p:cNvGrpSpPr/>
          <p:nvPr/>
        </p:nvGrpSpPr>
        <p:grpSpPr>
          <a:xfrm>
            <a:off x="2939144" y="3616436"/>
            <a:ext cx="324000" cy="324000"/>
            <a:chOff x="4964713" y="2475902"/>
            <a:chExt cx="405203" cy="405203"/>
          </a:xfrm>
        </p:grpSpPr>
        <p:sp>
          <p:nvSpPr>
            <p:cNvPr id="77" name="타원 76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8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79" name="타원 78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7" name="그룹 33"/>
          <p:cNvGrpSpPr/>
          <p:nvPr/>
        </p:nvGrpSpPr>
        <p:grpSpPr>
          <a:xfrm>
            <a:off x="5713672" y="3616436"/>
            <a:ext cx="324000" cy="324000"/>
            <a:chOff x="4964713" y="2475902"/>
            <a:chExt cx="405203" cy="405203"/>
          </a:xfrm>
        </p:grpSpPr>
        <p:sp>
          <p:nvSpPr>
            <p:cNvPr id="88" name="타원 87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3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4" name="타원 93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3" name="모서리가 둥근 직사각형 102"/>
          <p:cNvSpPr/>
          <p:nvPr/>
        </p:nvSpPr>
        <p:spPr>
          <a:xfrm>
            <a:off x="937116" y="2868931"/>
            <a:ext cx="327309" cy="323863"/>
          </a:xfrm>
          <a:prstGeom prst="roundRect">
            <a:avLst/>
          </a:prstGeom>
          <a:solidFill>
            <a:schemeClr val="bg1"/>
          </a:solidFill>
          <a:ln>
            <a:solidFill>
              <a:srgbClr val="9537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</a:t>
            </a:r>
            <a:endParaRPr lang="ko-KR" altLang="en-US" sz="20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9519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560387" y="3223744"/>
            <a:ext cx="8789630" cy="2011431"/>
            <a:chOff x="560387" y="2765807"/>
            <a:chExt cx="8789630" cy="2011431"/>
          </a:xfrm>
        </p:grpSpPr>
        <p:sp>
          <p:nvSpPr>
            <p:cNvPr id="69" name="모서리가 둥근 직사각형 68"/>
            <p:cNvSpPr/>
            <p:nvPr/>
          </p:nvSpPr>
          <p:spPr>
            <a:xfrm>
              <a:off x="560387" y="3265238"/>
              <a:ext cx="8785225" cy="151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1" name="그룹 70"/>
            <p:cNvGrpSpPr/>
            <p:nvPr/>
          </p:nvGrpSpPr>
          <p:grpSpPr>
            <a:xfrm>
              <a:off x="613943" y="2765807"/>
              <a:ext cx="8736074" cy="498598"/>
              <a:chOff x="613943" y="4334448"/>
              <a:chExt cx="8736074" cy="498598"/>
            </a:xfrm>
          </p:grpSpPr>
          <p:sp>
            <p:nvSpPr>
              <p:cNvPr id="72" name="TextBox 71"/>
              <p:cNvSpPr txBox="1"/>
              <p:nvPr/>
            </p:nvSpPr>
            <p:spPr>
              <a:xfrm>
                <a:off x="777457" y="4334448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어떻게 채웠는지 친구들과 비교해 보세요</a:t>
                </a:r>
                <a:r>
                  <a:rPr lang="en-US" altLang="ko-KR" dirty="0" smtClean="0"/>
                  <a:t>.</a:t>
                </a:r>
                <a:endParaRPr lang="ko-KR" altLang="en-US" dirty="0"/>
              </a:p>
            </p:txBody>
          </p:sp>
          <p:sp>
            <p:nvSpPr>
              <p:cNvPr id="73" name="타원 72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9" name="그룹 78"/>
          <p:cNvGrpSpPr/>
          <p:nvPr/>
        </p:nvGrpSpPr>
        <p:grpSpPr>
          <a:xfrm>
            <a:off x="7297614" y="0"/>
            <a:ext cx="2599874" cy="721316"/>
            <a:chOff x="7297614" y="0"/>
            <a:chExt cx="2599874" cy="721316"/>
          </a:xfrm>
        </p:grpSpPr>
        <p:grpSp>
          <p:nvGrpSpPr>
            <p:cNvPr id="87" name="그룹 86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124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6" name="직선 연결선 12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7" name="모서리가 둥근 직사각형 12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타원 12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5" name="TextBox 124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8" name="그룹 87"/>
            <p:cNvGrpSpPr/>
            <p:nvPr/>
          </p:nvGrpSpPr>
          <p:grpSpPr>
            <a:xfrm>
              <a:off x="8522516" y="0"/>
              <a:ext cx="511679" cy="721316"/>
              <a:chOff x="8112532" y="0"/>
              <a:chExt cx="511679" cy="721316"/>
            </a:xfrm>
          </p:grpSpPr>
          <p:grpSp>
            <p:nvGrpSpPr>
              <p:cNvPr id="116" name="그룹 77"/>
              <p:cNvGrpSpPr/>
              <p:nvPr/>
            </p:nvGrpSpPr>
            <p:grpSpPr>
              <a:xfrm>
                <a:off x="8184338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18" name="직선 연결선 117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9" name="모서리가 둥근 직사각형 11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타원 11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모서리가 둥근 직사각형 12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7" name="TextBox 116"/>
              <p:cNvSpPr txBox="1"/>
              <p:nvPr/>
            </p:nvSpPr>
            <p:spPr>
              <a:xfrm>
                <a:off x="8112532" y="351984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89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90" name="그룹 89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08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10" name="타원 10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11" name="직선 연결선 11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모서리가 둥근 직사각형 11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3" name="모서리가 둥근 직사각형 11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모서리가 둥근 직사각형 11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모서리가 둥근 직사각형 11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9" name="TextBox 108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91" name="그룹 90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92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94" name="직선 연결선 9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5" name="모서리가 둥근 직사각형 9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타원 9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5" name="모서리가 둥근 직사각형 10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6" name="모서리가 둥근 직사각형 10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모서리가 둥근 직사각형 10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3" name="TextBox 92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80" name="그룹 7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81" name="그룹 8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5" name="타원 8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6" name="이등변 삼각형 8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82" name="그룹 8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3" name="타원 8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4" name="이등변 삼각형 8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70" name="TextBox 69"/>
          <p:cNvSpPr txBox="1"/>
          <p:nvPr/>
        </p:nvSpPr>
        <p:spPr>
          <a:xfrm>
            <a:off x="789462" y="3846744"/>
            <a:ext cx="8332097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사다리꼴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개로 채웠습니다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평행사변형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개로 채웠습니다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정삼각형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6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개로 채웠습니다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2" name="직사각형 131">
            <a:hlinkClick r:id="rId3" action="ppaction://hlinksldjump"/>
          </p:cNvPr>
          <p:cNvSpPr/>
          <p:nvPr/>
        </p:nvSpPr>
        <p:spPr>
          <a:xfrm>
            <a:off x="8180379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직사각형 133">
            <a:hlinkClick r:id="rId4" action="ppaction://hlinksldjump"/>
          </p:cNvPr>
          <p:cNvSpPr/>
          <p:nvPr/>
        </p:nvSpPr>
        <p:spPr>
          <a:xfrm>
            <a:off x="9022581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직사각형 134">
            <a:hlinkClick r:id="rId5" action="ppaction://hlinksldjump"/>
          </p:cNvPr>
          <p:cNvSpPr/>
          <p:nvPr/>
        </p:nvSpPr>
        <p:spPr>
          <a:xfrm>
            <a:off x="9443683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3" name="그룹 33"/>
          <p:cNvGrpSpPr/>
          <p:nvPr/>
        </p:nvGrpSpPr>
        <p:grpSpPr>
          <a:xfrm>
            <a:off x="4791000" y="4317252"/>
            <a:ext cx="324000" cy="324000"/>
            <a:chOff x="4964713" y="2475902"/>
            <a:chExt cx="405203" cy="405203"/>
          </a:xfrm>
        </p:grpSpPr>
        <p:sp>
          <p:nvSpPr>
            <p:cNvPr id="136" name="타원 135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7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138" name="타원 137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2462660" y="872468"/>
            <a:ext cx="4980681" cy="2002855"/>
            <a:chOff x="1923749" y="872468"/>
            <a:chExt cx="4980681" cy="2002855"/>
          </a:xfrm>
        </p:grpSpPr>
        <p:pic>
          <p:nvPicPr>
            <p:cNvPr id="77" name="그림 76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37" t="30100" r="34237" b="30100"/>
            <a:stretch/>
          </p:blipFill>
          <p:spPr>
            <a:xfrm>
              <a:off x="4524657" y="872468"/>
              <a:ext cx="2379773" cy="2002855"/>
            </a:xfrm>
            <a:prstGeom prst="rect">
              <a:avLst/>
            </a:prstGeom>
          </p:spPr>
        </p:pic>
        <p:pic>
          <p:nvPicPr>
            <p:cNvPr id="78" name="그림 77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530" t="31621" r="33666" b="30214"/>
            <a:stretch/>
          </p:blipFill>
          <p:spPr>
            <a:xfrm>
              <a:off x="1923749" y="921181"/>
              <a:ext cx="2285340" cy="19508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2871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60387" y="4123654"/>
            <a:ext cx="8789630" cy="1651431"/>
            <a:chOff x="560387" y="3665735"/>
            <a:chExt cx="8789630" cy="1651431"/>
          </a:xfrm>
        </p:grpSpPr>
        <p:sp>
          <p:nvSpPr>
            <p:cNvPr id="69" name="모서리가 둥근 직사각형 68"/>
            <p:cNvSpPr/>
            <p:nvPr/>
          </p:nvSpPr>
          <p:spPr>
            <a:xfrm>
              <a:off x="560387" y="4165166"/>
              <a:ext cx="8785225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1" name="그룹 70"/>
            <p:cNvGrpSpPr/>
            <p:nvPr/>
          </p:nvGrpSpPr>
          <p:grpSpPr>
            <a:xfrm>
              <a:off x="613943" y="3665735"/>
              <a:ext cx="8736074" cy="498598"/>
              <a:chOff x="613943" y="4334448"/>
              <a:chExt cx="8736074" cy="498598"/>
            </a:xfrm>
          </p:grpSpPr>
          <p:sp>
            <p:nvSpPr>
              <p:cNvPr id="72" name="TextBox 71"/>
              <p:cNvSpPr txBox="1"/>
              <p:nvPr/>
            </p:nvSpPr>
            <p:spPr>
              <a:xfrm>
                <a:off x="777457" y="4334448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어떻게 채웠는지 친구들과 비교해 보세요</a:t>
                </a:r>
                <a:r>
                  <a:rPr lang="en-US" altLang="ko-KR" dirty="0" smtClean="0"/>
                  <a:t>.</a:t>
                </a:r>
                <a:endParaRPr lang="ko-KR" altLang="en-US" dirty="0"/>
              </a:p>
            </p:txBody>
          </p:sp>
          <p:sp>
            <p:nvSpPr>
              <p:cNvPr id="73" name="타원 72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103" name="그룹 102"/>
          <p:cNvGrpSpPr/>
          <p:nvPr/>
        </p:nvGrpSpPr>
        <p:grpSpPr>
          <a:xfrm>
            <a:off x="7297614" y="0"/>
            <a:ext cx="2599874" cy="721316"/>
            <a:chOff x="7297614" y="0"/>
            <a:chExt cx="2599874" cy="721316"/>
          </a:xfrm>
        </p:grpSpPr>
        <p:grpSp>
          <p:nvGrpSpPr>
            <p:cNvPr id="104" name="그룹 103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133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5" name="직선 연결선 13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6" name="모서리가 둥근 직사각형 13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7" name="타원 13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8" name="모서리가 둥근 직사각형 13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0" name="모서리가 둥근 직사각형 13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5" name="그룹 104"/>
            <p:cNvGrpSpPr/>
            <p:nvPr/>
          </p:nvGrpSpPr>
          <p:grpSpPr>
            <a:xfrm>
              <a:off x="8522516" y="0"/>
              <a:ext cx="511679" cy="721316"/>
              <a:chOff x="8112532" y="0"/>
              <a:chExt cx="511679" cy="721316"/>
            </a:xfrm>
          </p:grpSpPr>
          <p:grpSp>
            <p:nvGrpSpPr>
              <p:cNvPr id="125" name="그룹 77"/>
              <p:cNvGrpSpPr/>
              <p:nvPr/>
            </p:nvGrpSpPr>
            <p:grpSpPr>
              <a:xfrm>
                <a:off x="8184338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27" name="직선 연결선 126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8" name="모서리가 둥근 직사각형 12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9" name="타원 12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26" name="TextBox 125"/>
              <p:cNvSpPr txBox="1"/>
              <p:nvPr/>
            </p:nvSpPr>
            <p:spPr>
              <a:xfrm>
                <a:off x="8112532" y="351984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106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07" name="그룹 106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17" name="그룹 75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19" name="타원 11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20" name="직선 연결선 11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모서리가 둥근 직사각형 12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4" name="모서리가 둥근 직사각형 12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18" name="TextBox 117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8" name="그룹 107"/>
            <p:cNvGrpSpPr/>
            <p:nvPr/>
          </p:nvGrpSpPr>
          <p:grpSpPr>
            <a:xfrm>
              <a:off x="8947764" y="0"/>
              <a:ext cx="527184" cy="642918"/>
              <a:chOff x="8513081" y="0"/>
              <a:chExt cx="527184" cy="642918"/>
            </a:xfrm>
          </p:grpSpPr>
          <p:grpSp>
            <p:nvGrpSpPr>
              <p:cNvPr id="109" name="그룹 75"/>
              <p:cNvGrpSpPr/>
              <p:nvPr/>
            </p:nvGrpSpPr>
            <p:grpSpPr>
              <a:xfrm>
                <a:off x="8587924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1" name="직선 연결선 11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모서리가 둥근 직사각형 11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모서리가 둥근 직사각형 11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모서리가 둥근 직사각형 11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6" name="모서리가 둥근 직사각형 11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10" name="TextBox 109"/>
              <p:cNvSpPr txBox="1"/>
              <p:nvPr/>
            </p:nvSpPr>
            <p:spPr>
              <a:xfrm>
                <a:off x="8513081" y="273586"/>
                <a:ext cx="5271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80" name="그룹 7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81" name="그룹 8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85" name="타원 8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6" name="이등변 삼각형 8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82" name="그룹 8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83" name="타원 8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4" name="이등변 삼각형 8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70" name="TextBox 69"/>
          <p:cNvSpPr txBox="1"/>
          <p:nvPr/>
        </p:nvSpPr>
        <p:spPr>
          <a:xfrm>
            <a:off x="845907" y="4746654"/>
            <a:ext cx="8332097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정삼각형과 사다리꼴로 채웠습니다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가지 모양 조각으로 채웠습니다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92" name="그룹 91"/>
          <p:cNvGrpSpPr/>
          <p:nvPr/>
        </p:nvGrpSpPr>
        <p:grpSpPr>
          <a:xfrm>
            <a:off x="613943" y="917327"/>
            <a:ext cx="8736074" cy="498598"/>
            <a:chOff x="613943" y="4334448"/>
            <a:chExt cx="8736074" cy="498598"/>
          </a:xfrm>
        </p:grpSpPr>
        <p:sp>
          <p:nvSpPr>
            <p:cNvPr id="93" name="TextBox 92"/>
            <p:cNvSpPr txBox="1"/>
            <p:nvPr/>
          </p:nvSpPr>
          <p:spPr>
            <a:xfrm>
              <a:off x="777457" y="4334448"/>
              <a:ext cx="8572560" cy="4985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 lvl="0">
                <a:lnSpc>
                  <a:spcPct val="120000"/>
                </a:lnSpc>
                <a:defRPr/>
              </a:pPr>
              <a:r>
                <a:rPr lang="ko-KR" altLang="en-US" dirty="0" smtClean="0"/>
                <a:t>여러 가지 모양 조각으로 정육각형을 채워 보세요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94" name="타원 93"/>
            <p:cNvSpPr/>
            <p:nvPr/>
          </p:nvSpPr>
          <p:spPr>
            <a:xfrm>
              <a:off x="613943" y="4490619"/>
              <a:ext cx="152400" cy="152400"/>
            </a:xfrm>
            <a:prstGeom prst="ellipse">
              <a:avLst/>
            </a:prstGeom>
            <a:solidFill>
              <a:srgbClr val="4CB6E6"/>
            </a:solidFill>
            <a:ln w="38100">
              <a:solidFill>
                <a:srgbClr val="C1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5262"/>
          <a:stretch/>
        </p:blipFill>
        <p:spPr>
          <a:xfrm>
            <a:off x="1136576" y="1567579"/>
            <a:ext cx="7581182" cy="2188332"/>
          </a:xfrm>
          <a:prstGeom prst="rect">
            <a:avLst/>
          </a:prstGeom>
        </p:spPr>
      </p:pic>
      <p:sp>
        <p:nvSpPr>
          <p:cNvPr id="141" name="직사각형 140">
            <a:hlinkClick r:id="rId4" action="ppaction://hlinksldjump"/>
          </p:cNvPr>
          <p:cNvSpPr/>
          <p:nvPr/>
        </p:nvSpPr>
        <p:spPr>
          <a:xfrm>
            <a:off x="8180379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직사각형 142">
            <a:hlinkClick r:id="rId5" action="ppaction://hlinksldjump"/>
          </p:cNvPr>
          <p:cNvSpPr/>
          <p:nvPr/>
        </p:nvSpPr>
        <p:spPr>
          <a:xfrm>
            <a:off x="9022581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직사각형 143">
            <a:hlinkClick r:id="rId6" action="ppaction://hlinksldjump"/>
          </p:cNvPr>
          <p:cNvSpPr/>
          <p:nvPr/>
        </p:nvSpPr>
        <p:spPr>
          <a:xfrm>
            <a:off x="9443683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2" name="그룹 33"/>
          <p:cNvGrpSpPr/>
          <p:nvPr/>
        </p:nvGrpSpPr>
        <p:grpSpPr>
          <a:xfrm>
            <a:off x="4791000" y="5021127"/>
            <a:ext cx="324000" cy="324000"/>
            <a:chOff x="4964713" y="2475902"/>
            <a:chExt cx="405203" cy="405203"/>
          </a:xfrm>
        </p:grpSpPr>
        <p:sp>
          <p:nvSpPr>
            <p:cNvPr id="145" name="타원 144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6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147" name="타원 146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89" t="31464" r="34008" b="30374"/>
          <a:stretch/>
        </p:blipFill>
        <p:spPr>
          <a:xfrm>
            <a:off x="3800872" y="1769536"/>
            <a:ext cx="2218128" cy="189352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96" t="31465" r="34396" b="30373"/>
          <a:stretch/>
        </p:blipFill>
        <p:spPr>
          <a:xfrm>
            <a:off x="970093" y="1769536"/>
            <a:ext cx="2322663" cy="189352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61" t="30374" r="33636" b="30373"/>
          <a:stretch/>
        </p:blipFill>
        <p:spPr>
          <a:xfrm>
            <a:off x="6530088" y="1706482"/>
            <a:ext cx="2218128" cy="1947624"/>
          </a:xfrm>
          <a:prstGeom prst="rect">
            <a:avLst/>
          </a:prstGeom>
        </p:spPr>
      </p:pic>
      <p:grpSp>
        <p:nvGrpSpPr>
          <p:cNvPr id="98" name="그룹 33"/>
          <p:cNvGrpSpPr/>
          <p:nvPr/>
        </p:nvGrpSpPr>
        <p:grpSpPr>
          <a:xfrm>
            <a:off x="2045576" y="2594670"/>
            <a:ext cx="324000" cy="324000"/>
            <a:chOff x="4964713" y="2475902"/>
            <a:chExt cx="405203" cy="405203"/>
          </a:xfrm>
        </p:grpSpPr>
        <p:sp>
          <p:nvSpPr>
            <p:cNvPr id="99" name="타원 98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0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101" name="타원 100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2" name="그룹 33"/>
          <p:cNvGrpSpPr/>
          <p:nvPr/>
        </p:nvGrpSpPr>
        <p:grpSpPr>
          <a:xfrm>
            <a:off x="4790999" y="2594670"/>
            <a:ext cx="324000" cy="324000"/>
            <a:chOff x="4964713" y="2475902"/>
            <a:chExt cx="405203" cy="405203"/>
          </a:xfrm>
        </p:grpSpPr>
        <p:sp>
          <p:nvSpPr>
            <p:cNvPr id="148" name="타원 147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9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150" name="타원 149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1" name="그룹 33"/>
          <p:cNvGrpSpPr/>
          <p:nvPr/>
        </p:nvGrpSpPr>
        <p:grpSpPr>
          <a:xfrm>
            <a:off x="7439088" y="2594670"/>
            <a:ext cx="324000" cy="324000"/>
            <a:chOff x="4964713" y="2475902"/>
            <a:chExt cx="405203" cy="405203"/>
          </a:xfrm>
        </p:grpSpPr>
        <p:sp>
          <p:nvSpPr>
            <p:cNvPr id="152" name="타원 151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3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154" name="타원 153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210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그룹 80"/>
          <p:cNvGrpSpPr/>
          <p:nvPr/>
        </p:nvGrpSpPr>
        <p:grpSpPr>
          <a:xfrm>
            <a:off x="7297614" y="0"/>
            <a:ext cx="2599874" cy="721316"/>
            <a:chOff x="7297614" y="0"/>
            <a:chExt cx="2599874" cy="721316"/>
          </a:xfrm>
        </p:grpSpPr>
        <p:grpSp>
          <p:nvGrpSpPr>
            <p:cNvPr id="82" name="그룹 81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68" name="그룹 167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70" name="타원 16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71" name="직선 연결선 17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2" name="모서리가 둥근 직사각형 17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3" name="모서리가 둥근 직사각형 17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4" name="모서리가 둥근 직사각형 17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5" name="모서리가 둥근 직사각형 17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9" name="TextBox 168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0" name="그룹 99"/>
            <p:cNvGrpSpPr/>
            <p:nvPr/>
          </p:nvGrpSpPr>
          <p:grpSpPr>
            <a:xfrm>
              <a:off x="8952862" y="0"/>
              <a:ext cx="511679" cy="721316"/>
              <a:chOff x="8521604" y="0"/>
              <a:chExt cx="511679" cy="721316"/>
            </a:xfrm>
          </p:grpSpPr>
          <p:grpSp>
            <p:nvGrpSpPr>
              <p:cNvPr id="160" name="그룹 77"/>
              <p:cNvGrpSpPr/>
              <p:nvPr/>
            </p:nvGrpSpPr>
            <p:grpSpPr>
              <a:xfrm>
                <a:off x="8593403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62" name="직선 연결선 161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3" name="모서리가 둥근 직사각형 16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4" name="타원 16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모서리가 둥근 직사각형 16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6" name="모서리가 둥근 직사각형 16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7" name="모서리가 둥근 직사각형 16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1" name="TextBox 160"/>
              <p:cNvSpPr txBox="1"/>
              <p:nvPr/>
            </p:nvSpPr>
            <p:spPr>
              <a:xfrm>
                <a:off x="8521604" y="351984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10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02" name="그룹 101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133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41" name="직선 연결선 14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4" name="모서리가 둥근 직사각형 14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4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모서리가 둥근 직사각형 14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" name="모서리가 둥근 직사각형 14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모서리가 둥근 직사각형 15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03" name="그룹 102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04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6" name="직선 연결선 11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9" name="모서리가 둥근 직사각형 11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타원 12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모서리가 둥근 직사각형 12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5" name="TextBox 104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83" name="그룹 8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94" name="그룹 93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98" name="타원 97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9" name="이등변 삼각형 98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95" name="그룹 94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96" name="타원 95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7" name="이등변 삼각형 9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10" name="그룹 9"/>
          <p:cNvGrpSpPr/>
          <p:nvPr/>
        </p:nvGrpSpPr>
        <p:grpSpPr>
          <a:xfrm>
            <a:off x="565336" y="931298"/>
            <a:ext cx="8814178" cy="941796"/>
            <a:chOff x="565336" y="931298"/>
            <a:chExt cx="8814178" cy="941796"/>
          </a:xfrm>
        </p:grpSpPr>
        <p:sp>
          <p:nvSpPr>
            <p:cNvPr id="79" name="TextBox 78"/>
            <p:cNvSpPr txBox="1"/>
            <p:nvPr/>
          </p:nvSpPr>
          <p:spPr>
            <a:xfrm>
              <a:off x="993964" y="931298"/>
              <a:ext cx="8385550" cy="941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2400" dirty="0">
                  <a:latin typeface="나눔고딕 ExtraBold" pitchFamily="50" charset="-127"/>
                  <a:ea typeface="나눔고딕 ExtraBold" pitchFamily="50" charset="-127"/>
                </a:rPr>
                <a:t>3</a:t>
              </a:r>
              <a:r>
                <a:rPr lang="ko-KR" altLang="en-US" sz="2400" dirty="0">
                  <a:latin typeface="나눔고딕 ExtraBold" pitchFamily="50" charset="-127"/>
                  <a:ea typeface="나눔고딕 ExtraBold" pitchFamily="50" charset="-127"/>
                </a:rPr>
                <a:t>가지 모양 조각을 이용하여 주어진 모양을 다양한 방법으로 채워 봅시다</a:t>
              </a:r>
              <a:r>
                <a:rPr lang="en-US" altLang="ko-KR" sz="240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</a:p>
          </p:txBody>
        </p:sp>
        <p:grpSp>
          <p:nvGrpSpPr>
            <p:cNvPr id="84" name="그룹 83"/>
            <p:cNvGrpSpPr/>
            <p:nvPr/>
          </p:nvGrpSpPr>
          <p:grpSpPr>
            <a:xfrm>
              <a:off x="565336" y="1016841"/>
              <a:ext cx="381000" cy="400110"/>
              <a:chOff x="452406" y="890570"/>
              <a:chExt cx="381000" cy="400110"/>
            </a:xfrm>
          </p:grpSpPr>
          <p:sp>
            <p:nvSpPr>
              <p:cNvPr id="89" name="타원 88"/>
              <p:cNvSpPr/>
              <p:nvPr/>
            </p:nvSpPr>
            <p:spPr>
              <a:xfrm>
                <a:off x="452406" y="907386"/>
                <a:ext cx="381000" cy="381000"/>
              </a:xfrm>
              <a:prstGeom prst="ellipse">
                <a:avLst/>
              </a:prstGeom>
              <a:solidFill>
                <a:srgbClr val="C8AA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/>
              <a:lstStyle/>
              <a:p>
                <a:pPr algn="ctr"/>
                <a:endParaRPr lang="ko-KR" altLang="en-US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  <p:sp>
            <p:nvSpPr>
              <p:cNvPr id="129" name="TextBox 128"/>
              <p:cNvSpPr txBox="1"/>
              <p:nvPr/>
            </p:nvSpPr>
            <p:spPr>
              <a:xfrm>
                <a:off x="471456" y="89057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b="75031"/>
          <a:stretch/>
        </p:blipFill>
        <p:spPr>
          <a:xfrm>
            <a:off x="1742059" y="2062221"/>
            <a:ext cx="6421883" cy="93473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165" y="4323576"/>
            <a:ext cx="1367175" cy="1675499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7890118" y="3573016"/>
            <a:ext cx="1455370" cy="1032848"/>
            <a:chOff x="7890118" y="3573016"/>
            <a:chExt cx="1455370" cy="1032848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650" t="28461" r="19650" b="28461"/>
            <a:stretch/>
          </p:blipFill>
          <p:spPr>
            <a:xfrm>
              <a:off x="7890118" y="3573016"/>
              <a:ext cx="1455370" cy="1032848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8092735" y="3727890"/>
              <a:ext cx="113685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같은 모양 조각</a:t>
              </a:r>
              <a:endParaRPr lang="en-US" altLang="ko-KR" sz="12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ko-KR" altLang="en-US" sz="1200" b="1" dirty="0" err="1" smtClean="0">
                  <a:latin typeface="나눔고딕" pitchFamily="50" charset="-127"/>
                  <a:ea typeface="나눔고딕" pitchFamily="50" charset="-127"/>
                </a:rPr>
                <a:t>으로만</a:t>
              </a:r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 채울 </a:t>
              </a:r>
              <a:endParaRPr lang="en-US" altLang="ko-KR" sz="12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ko-KR" altLang="en-US" sz="1200" b="1" dirty="0" smtClean="0">
                  <a:latin typeface="나눔고딕" pitchFamily="50" charset="-127"/>
                  <a:ea typeface="나눔고딕" pitchFamily="50" charset="-127"/>
                </a:rPr>
                <a:t>수도 있어</a:t>
              </a:r>
              <a:r>
                <a:rPr lang="en-US" altLang="ko-KR" sz="1200" b="1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  <a:endParaRPr lang="ko-KR" altLang="en-US" sz="1200" b="1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414" y="3133888"/>
            <a:ext cx="4734223" cy="2513230"/>
          </a:xfrm>
          <a:prstGeom prst="rect">
            <a:avLst/>
          </a:prstGeom>
        </p:spPr>
      </p:pic>
      <p:sp>
        <p:nvSpPr>
          <p:cNvPr id="176" name="직사각형 175">
            <a:hlinkClick r:id="rId7" action="ppaction://hlinksldjump"/>
          </p:cNvPr>
          <p:cNvSpPr/>
          <p:nvPr/>
        </p:nvSpPr>
        <p:spPr>
          <a:xfrm>
            <a:off x="8180379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7" name="직사각형 176">
            <a:hlinkClick r:id="rId8" action="ppaction://hlinksldjump"/>
          </p:cNvPr>
          <p:cNvSpPr/>
          <p:nvPr/>
        </p:nvSpPr>
        <p:spPr>
          <a:xfrm>
            <a:off x="8601480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직사각형 178">
            <a:hlinkClick r:id="rId9" action="ppaction://hlinksldjump"/>
          </p:cNvPr>
          <p:cNvSpPr/>
          <p:nvPr/>
        </p:nvSpPr>
        <p:spPr>
          <a:xfrm>
            <a:off x="9443683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66" t="11837" r="27466" b="11837"/>
          <a:stretch/>
        </p:blipFill>
        <p:spPr>
          <a:xfrm rot="-60000">
            <a:off x="2129977" y="3074742"/>
            <a:ext cx="2313903" cy="261247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0" t="13366" r="25938" b="13366"/>
          <a:stretch/>
        </p:blipFill>
        <p:spPr>
          <a:xfrm>
            <a:off x="4746501" y="3144143"/>
            <a:ext cx="2254041" cy="2482967"/>
          </a:xfrm>
          <a:prstGeom prst="rect">
            <a:avLst/>
          </a:prstGeom>
        </p:spPr>
      </p:pic>
      <p:grpSp>
        <p:nvGrpSpPr>
          <p:cNvPr id="73" name="그룹 33"/>
          <p:cNvGrpSpPr/>
          <p:nvPr/>
        </p:nvGrpSpPr>
        <p:grpSpPr>
          <a:xfrm>
            <a:off x="3115403" y="4212221"/>
            <a:ext cx="324000" cy="324000"/>
            <a:chOff x="4964713" y="2475902"/>
            <a:chExt cx="405203" cy="405203"/>
          </a:xfrm>
        </p:grpSpPr>
        <p:sp>
          <p:nvSpPr>
            <p:cNvPr id="74" name="타원 73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5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76" name="타원 75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7" name="그룹 33"/>
          <p:cNvGrpSpPr/>
          <p:nvPr/>
        </p:nvGrpSpPr>
        <p:grpSpPr>
          <a:xfrm>
            <a:off x="5712882" y="4212221"/>
            <a:ext cx="324000" cy="324000"/>
            <a:chOff x="4964713" y="2475902"/>
            <a:chExt cx="405203" cy="405203"/>
          </a:xfrm>
        </p:grpSpPr>
        <p:sp>
          <p:nvSpPr>
            <p:cNvPr id="78" name="타원 77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0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85" name="타원 84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6" name="모서리가 둥근 직사각형 85"/>
          <p:cNvSpPr/>
          <p:nvPr/>
        </p:nvSpPr>
        <p:spPr>
          <a:xfrm>
            <a:off x="937116" y="3147283"/>
            <a:ext cx="327309" cy="323863"/>
          </a:xfrm>
          <a:prstGeom prst="roundRect">
            <a:avLst/>
          </a:prstGeom>
          <a:solidFill>
            <a:schemeClr val="bg1"/>
          </a:solidFill>
          <a:ln>
            <a:solidFill>
              <a:srgbClr val="9537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</a:t>
            </a:r>
            <a:endParaRPr lang="ko-KR" altLang="en-US" sz="20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087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560387" y="3937681"/>
            <a:ext cx="8789630" cy="2040451"/>
            <a:chOff x="560387" y="3937681"/>
            <a:chExt cx="8789630" cy="2040451"/>
          </a:xfrm>
        </p:grpSpPr>
        <p:sp>
          <p:nvSpPr>
            <p:cNvPr id="68" name="모서리가 둥근 직사각형 67"/>
            <p:cNvSpPr/>
            <p:nvPr/>
          </p:nvSpPr>
          <p:spPr>
            <a:xfrm>
              <a:off x="560387" y="4826132"/>
              <a:ext cx="8785225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0" name="그룹 69"/>
            <p:cNvGrpSpPr/>
            <p:nvPr/>
          </p:nvGrpSpPr>
          <p:grpSpPr>
            <a:xfrm>
              <a:off x="613943" y="3937681"/>
              <a:ext cx="8736074" cy="904863"/>
              <a:chOff x="613943" y="4334448"/>
              <a:chExt cx="8736074" cy="904863"/>
            </a:xfrm>
          </p:grpSpPr>
          <p:sp>
            <p:nvSpPr>
              <p:cNvPr id="71" name="TextBox 70"/>
              <p:cNvSpPr txBox="1"/>
              <p:nvPr/>
            </p:nvSpPr>
            <p:spPr>
              <a:xfrm>
                <a:off x="777457" y="4334448"/>
                <a:ext cx="8572560" cy="90486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 lvl="0"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주어진 모양을 서로 다른 방법으로 채우고 친구가 채운 방법과 비교해 보세요</a:t>
                </a:r>
                <a:r>
                  <a:rPr lang="en-US" altLang="ko-KR" dirty="0" smtClean="0"/>
                  <a:t>.</a:t>
                </a:r>
                <a:endParaRPr lang="ko-KR" altLang="en-US" dirty="0"/>
              </a:p>
            </p:txBody>
          </p:sp>
          <p:sp>
            <p:nvSpPr>
              <p:cNvPr id="72" name="타원 71"/>
              <p:cNvSpPr/>
              <p:nvPr/>
            </p:nvSpPr>
            <p:spPr>
              <a:xfrm>
                <a:off x="613943" y="4490619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133" name="그룹 132"/>
          <p:cNvGrpSpPr/>
          <p:nvPr/>
        </p:nvGrpSpPr>
        <p:grpSpPr>
          <a:xfrm>
            <a:off x="7297614" y="0"/>
            <a:ext cx="2599874" cy="721316"/>
            <a:chOff x="7297614" y="0"/>
            <a:chExt cx="2599874" cy="721316"/>
          </a:xfrm>
        </p:grpSpPr>
        <p:grpSp>
          <p:nvGrpSpPr>
            <p:cNvPr id="134" name="그룹 133"/>
            <p:cNvGrpSpPr/>
            <p:nvPr/>
          </p:nvGrpSpPr>
          <p:grpSpPr>
            <a:xfrm>
              <a:off x="9385809" y="0"/>
              <a:ext cx="511679" cy="596027"/>
              <a:chOff x="9385809" y="0"/>
              <a:chExt cx="511679" cy="596027"/>
            </a:xfrm>
          </p:grpSpPr>
          <p:grpSp>
            <p:nvGrpSpPr>
              <p:cNvPr id="175" name="그룹 174"/>
              <p:cNvGrpSpPr/>
              <p:nvPr/>
            </p:nvGrpSpPr>
            <p:grpSpPr>
              <a:xfrm>
                <a:off x="9452636" y="0"/>
                <a:ext cx="358148" cy="596027"/>
                <a:chOff x="5738819" y="665143"/>
                <a:chExt cx="288060" cy="479387"/>
              </a:xfrm>
            </p:grpSpPr>
            <p:sp>
              <p:nvSpPr>
                <p:cNvPr id="177" name="타원 17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78" name="직선 연결선 17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9" name="모서리가 둥근 직사각형 17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0" name="모서리가 둥근 직사각형 17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1" name="모서리가 둥근 직사각형 18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2" name="모서리가 둥근 직사각형 18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6" name="TextBox 175"/>
              <p:cNvSpPr txBox="1"/>
              <p:nvPr/>
            </p:nvSpPr>
            <p:spPr>
              <a:xfrm>
                <a:off x="9385809" y="313569"/>
                <a:ext cx="51167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키우기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41" name="그룹 140"/>
            <p:cNvGrpSpPr/>
            <p:nvPr/>
          </p:nvGrpSpPr>
          <p:grpSpPr>
            <a:xfrm>
              <a:off x="8952862" y="0"/>
              <a:ext cx="511679" cy="721316"/>
              <a:chOff x="8521604" y="0"/>
              <a:chExt cx="511679" cy="721316"/>
            </a:xfrm>
          </p:grpSpPr>
          <p:grpSp>
            <p:nvGrpSpPr>
              <p:cNvPr id="167" name="그룹 77"/>
              <p:cNvGrpSpPr/>
              <p:nvPr/>
            </p:nvGrpSpPr>
            <p:grpSpPr>
              <a:xfrm>
                <a:off x="8593403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69" name="직선 연결선 168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0" name="모서리가 둥근 직사각형 16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1" name="타원 17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2" name="모서리가 둥근 직사각형 17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3" name="모서리가 둥근 직사각형 17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4" name="모서리가 둥근 직사각형 17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8" name="TextBox 167"/>
              <p:cNvSpPr txBox="1"/>
              <p:nvPr/>
            </p:nvSpPr>
            <p:spPr>
              <a:xfrm>
                <a:off x="8521604" y="351984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142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297614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43" name="그룹 142"/>
            <p:cNvGrpSpPr/>
            <p:nvPr/>
          </p:nvGrpSpPr>
          <p:grpSpPr>
            <a:xfrm>
              <a:off x="8154201" y="0"/>
              <a:ext cx="402675" cy="596027"/>
              <a:chOff x="7727112" y="0"/>
              <a:chExt cx="402675" cy="596027"/>
            </a:xfrm>
          </p:grpSpPr>
          <p:grpSp>
            <p:nvGrpSpPr>
              <p:cNvPr id="159" name="그룹 75"/>
              <p:cNvGrpSpPr/>
              <p:nvPr/>
            </p:nvGrpSpPr>
            <p:grpSpPr>
              <a:xfrm>
                <a:off x="7745989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61" name="직선 연결선 16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2" name="모서리가 둥근 직사각형 16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3" name="타원 16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4" name="모서리가 둥근 직사각형 16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모서리가 둥근 직사각형 16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6" name="모서리가 둥근 직사각형 16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0" name="TextBox 159"/>
              <p:cNvSpPr txBox="1"/>
              <p:nvPr/>
            </p:nvSpPr>
            <p:spPr>
              <a:xfrm>
                <a:off x="7727112" y="309682"/>
                <a:ext cx="402675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열기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44" name="그룹 143"/>
            <p:cNvGrpSpPr/>
            <p:nvPr/>
          </p:nvGrpSpPr>
          <p:grpSpPr>
            <a:xfrm>
              <a:off x="8515629" y="0"/>
              <a:ext cx="511679" cy="642918"/>
              <a:chOff x="8087939" y="0"/>
              <a:chExt cx="511679" cy="642918"/>
            </a:xfrm>
          </p:grpSpPr>
          <p:grpSp>
            <p:nvGrpSpPr>
              <p:cNvPr id="145" name="그룹 75"/>
              <p:cNvGrpSpPr/>
              <p:nvPr/>
            </p:nvGrpSpPr>
            <p:grpSpPr>
              <a:xfrm>
                <a:off x="8166036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47" name="직선 연결선 14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8" name="모서리가 둥근 직사각형 14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타원 14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" name="모서리가 둥근 직사각형 14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모서리가 둥근 직사각형 15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2" name="모서리가 둥근 직사각형 15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6" name="TextBox 145"/>
              <p:cNvSpPr txBox="1"/>
              <p:nvPr/>
            </p:nvSpPr>
            <p:spPr>
              <a:xfrm>
                <a:off x="8087939" y="273586"/>
                <a:ext cx="5116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latin typeface="나눔고딕 ExtraBold" pitchFamily="50" charset="-127"/>
                    <a:ea typeface="나눔고딕 ExtraBold" pitchFamily="50" charset="-127"/>
                  </a:rPr>
                  <a:t>다지기</a:t>
                </a:r>
                <a:endParaRPr lang="en-US" altLang="ko-KR" sz="900" dirty="0" smtClean="0"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en-US" altLang="ko-KR" sz="9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9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83" name="그룹 8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94" name="그룹 93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98" name="타원 97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9" name="이등변 삼각형 98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95" name="그룹 94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96" name="타원 95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97" name="이등변 삼각형 9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69" name="TextBox 68"/>
          <p:cNvSpPr txBox="1"/>
          <p:nvPr/>
        </p:nvSpPr>
        <p:spPr>
          <a:xfrm>
            <a:off x="845907" y="4949701"/>
            <a:ext cx="8332097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평행사변형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한 가지 조각으로만 채워 봤어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나는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가지 모양 조각을 모두 이용했어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3" name="직사각형 182">
            <a:hlinkClick r:id="rId3" action="ppaction://hlinksldjump"/>
          </p:cNvPr>
          <p:cNvSpPr/>
          <p:nvPr/>
        </p:nvSpPr>
        <p:spPr>
          <a:xfrm>
            <a:off x="8180379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4" name="직사각형 183">
            <a:hlinkClick r:id="rId4" action="ppaction://hlinksldjump"/>
          </p:cNvPr>
          <p:cNvSpPr/>
          <p:nvPr/>
        </p:nvSpPr>
        <p:spPr>
          <a:xfrm>
            <a:off x="8601480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6" name="직사각형 185">
            <a:hlinkClick r:id="rId5" action="ppaction://hlinksldjump"/>
          </p:cNvPr>
          <p:cNvSpPr/>
          <p:nvPr/>
        </p:nvSpPr>
        <p:spPr>
          <a:xfrm>
            <a:off x="9443683" y="258475"/>
            <a:ext cx="360040" cy="360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7" name="그룹 33"/>
          <p:cNvGrpSpPr/>
          <p:nvPr/>
        </p:nvGrpSpPr>
        <p:grpSpPr>
          <a:xfrm>
            <a:off x="4791000" y="5240132"/>
            <a:ext cx="324000" cy="324000"/>
            <a:chOff x="4964713" y="2475902"/>
            <a:chExt cx="405203" cy="405203"/>
          </a:xfrm>
        </p:grpSpPr>
        <p:sp>
          <p:nvSpPr>
            <p:cNvPr id="78" name="타원 77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0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81" name="타원 80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2120452" y="911674"/>
            <a:ext cx="4881451" cy="2612471"/>
            <a:chOff x="2120452" y="911674"/>
            <a:chExt cx="4881451" cy="2612471"/>
          </a:xfrm>
        </p:grpSpPr>
        <p:pic>
          <p:nvPicPr>
            <p:cNvPr id="73" name="그림 72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466" t="11837" r="27466" b="11837"/>
            <a:stretch/>
          </p:blipFill>
          <p:spPr>
            <a:xfrm>
              <a:off x="2120452" y="911674"/>
              <a:ext cx="2313903" cy="2612471"/>
            </a:xfrm>
            <a:prstGeom prst="rect">
              <a:avLst/>
            </a:prstGeom>
          </p:spPr>
        </p:pic>
        <p:pic>
          <p:nvPicPr>
            <p:cNvPr id="74" name="그림 73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720" t="13366" r="25938" b="13366"/>
            <a:stretch/>
          </p:blipFill>
          <p:spPr>
            <a:xfrm>
              <a:off x="4747862" y="981075"/>
              <a:ext cx="2254041" cy="24829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19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309</Words>
  <PresentationFormat>A4 용지(210x297mm)</PresentationFormat>
  <Paragraphs>125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나눔고딕</vt:lpstr>
      <vt:lpstr>맑은 고딕</vt:lpstr>
      <vt:lpstr>나눔고딕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Printed>2020-09-08T04:17:57Z</cp:lastPrinted>
  <dcterms:created xsi:type="dcterms:W3CDTF">2020-09-07T10:18:08Z</dcterms:created>
  <dcterms:modified xsi:type="dcterms:W3CDTF">2021-04-23T01:17:03Z</dcterms:modified>
</cp:coreProperties>
</file>

<file path=docProps/thumbnail.jpeg>
</file>